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4"/>
  </p:sldMasterIdLst>
  <p:notesMasterIdLst>
    <p:notesMasterId r:id="rId13"/>
  </p:notesMasterIdLst>
  <p:sldIdLst>
    <p:sldId id="274" r:id="rId5"/>
    <p:sldId id="276" r:id="rId6"/>
    <p:sldId id="345" r:id="rId7"/>
    <p:sldId id="344" r:id="rId8"/>
    <p:sldId id="351" r:id="rId9"/>
    <p:sldId id="352" r:id="rId10"/>
    <p:sldId id="354" r:id="rId11"/>
    <p:sldId id="346" r:id="rId12"/>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6E28"/>
    <a:srgbClr val="315C22"/>
    <a:srgbClr val="3D7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621C1-CD98-41D7-80F0-33518A3331CB}" v="230" dt="2022-01-11T23:38:40.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0" autoAdjust="0"/>
    <p:restoredTop sz="94660"/>
  </p:normalViewPr>
  <p:slideViewPr>
    <p:cSldViewPr>
      <p:cViewPr varScale="1">
        <p:scale>
          <a:sx n="104" d="100"/>
          <a:sy n="104" d="100"/>
        </p:scale>
        <p:origin x="13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Schweigart, General Manager" userId="351a9849-5491-4b9d-b9c7-a98f4f96ca9f" providerId="ADAL" clId="{3DC621C1-CD98-41D7-80F0-33518A3331CB}"/>
    <pc:docChg chg="undo custSel addSld delSld modSld sldOrd">
      <pc:chgData name="Derek Schweigart, General Manager" userId="351a9849-5491-4b9d-b9c7-a98f4f96ca9f" providerId="ADAL" clId="{3DC621C1-CD98-41D7-80F0-33518A3331CB}" dt="2022-01-11T23:42:50.879" v="5193" actId="20577"/>
      <pc:docMkLst>
        <pc:docMk/>
      </pc:docMkLst>
      <pc:sldChg chg="del">
        <pc:chgData name="Derek Schweigart, General Manager" userId="351a9849-5491-4b9d-b9c7-a98f4f96ca9f" providerId="ADAL" clId="{3DC621C1-CD98-41D7-80F0-33518A3331CB}" dt="2022-01-11T20:02:07.771" v="123" actId="47"/>
        <pc:sldMkLst>
          <pc:docMk/>
          <pc:sldMk cId="4145651106" sldId="268"/>
        </pc:sldMkLst>
      </pc:sldChg>
      <pc:sldChg chg="del">
        <pc:chgData name="Derek Schweigart, General Manager" userId="351a9849-5491-4b9d-b9c7-a98f4f96ca9f" providerId="ADAL" clId="{3DC621C1-CD98-41D7-80F0-33518A3331CB}" dt="2022-01-11T20:02:01.704" v="121" actId="2696"/>
        <pc:sldMkLst>
          <pc:docMk/>
          <pc:sldMk cId="2087785763" sldId="269"/>
        </pc:sldMkLst>
      </pc:sldChg>
      <pc:sldChg chg="modSp mod">
        <pc:chgData name="Derek Schweigart, General Manager" userId="351a9849-5491-4b9d-b9c7-a98f4f96ca9f" providerId="ADAL" clId="{3DC621C1-CD98-41D7-80F0-33518A3331CB}" dt="2022-01-11T20:37:23.865" v="1196" actId="20577"/>
        <pc:sldMkLst>
          <pc:docMk/>
          <pc:sldMk cId="1371989419" sldId="274"/>
        </pc:sldMkLst>
        <pc:spChg chg="mod">
          <ac:chgData name="Derek Schweigart, General Manager" userId="351a9849-5491-4b9d-b9c7-a98f4f96ca9f" providerId="ADAL" clId="{3DC621C1-CD98-41D7-80F0-33518A3331CB}" dt="2022-01-11T20:37:23.865" v="1196" actId="20577"/>
          <ac:spMkLst>
            <pc:docMk/>
            <pc:sldMk cId="1371989419" sldId="274"/>
            <ac:spMk id="2" creationId="{00000000-0000-0000-0000-000000000000}"/>
          </ac:spMkLst>
        </pc:spChg>
        <pc:spChg chg="mod">
          <ac:chgData name="Derek Schweigart, General Manager" userId="351a9849-5491-4b9d-b9c7-a98f4f96ca9f" providerId="ADAL" clId="{3DC621C1-CD98-41D7-80F0-33518A3331CB}" dt="2022-01-11T20:01:23.915" v="116" actId="20577"/>
          <ac:spMkLst>
            <pc:docMk/>
            <pc:sldMk cId="1371989419" sldId="274"/>
            <ac:spMk id="3" creationId="{00000000-0000-0000-0000-000000000000}"/>
          </ac:spMkLst>
        </pc:spChg>
      </pc:sldChg>
      <pc:sldChg chg="addSp delSp modSp mod ord setBg setClrOvrMap modNotesTx">
        <pc:chgData name="Derek Schweigart, General Manager" userId="351a9849-5491-4b9d-b9c7-a98f4f96ca9f" providerId="ADAL" clId="{3DC621C1-CD98-41D7-80F0-33518A3331CB}" dt="2022-01-11T23:23:50.615" v="4329" actId="207"/>
        <pc:sldMkLst>
          <pc:docMk/>
          <pc:sldMk cId="4080410818" sldId="276"/>
        </pc:sldMkLst>
        <pc:spChg chg="mod">
          <ac:chgData name="Derek Schweigart, General Manager" userId="351a9849-5491-4b9d-b9c7-a98f4f96ca9f" providerId="ADAL" clId="{3DC621C1-CD98-41D7-80F0-33518A3331CB}" dt="2022-01-11T23:23:50.615" v="4329" actId="207"/>
          <ac:spMkLst>
            <pc:docMk/>
            <pc:sldMk cId="4080410818" sldId="276"/>
            <ac:spMk id="2" creationId="{00000000-0000-0000-0000-000000000000}"/>
          </ac:spMkLst>
        </pc:spChg>
        <pc:spChg chg="add del mod">
          <ac:chgData name="Derek Schweigart, General Manager" userId="351a9849-5491-4b9d-b9c7-a98f4f96ca9f" providerId="ADAL" clId="{3DC621C1-CD98-41D7-80F0-33518A3331CB}" dt="2022-01-11T23:17:53.637" v="4288" actId="26606"/>
          <ac:spMkLst>
            <pc:docMk/>
            <pc:sldMk cId="4080410818" sldId="276"/>
            <ac:spMk id="3" creationId="{00000000-0000-0000-0000-000000000000}"/>
          </ac:spMkLst>
        </pc:spChg>
        <pc:spChg chg="mod">
          <ac:chgData name="Derek Schweigart, General Manager" userId="351a9849-5491-4b9d-b9c7-a98f4f96ca9f" providerId="ADAL" clId="{3DC621C1-CD98-41D7-80F0-33518A3331CB}" dt="2022-01-11T23:17:53.637" v="4288" actId="26606"/>
          <ac:spMkLst>
            <pc:docMk/>
            <pc:sldMk cId="4080410818" sldId="276"/>
            <ac:spMk id="4" creationId="{00000000-0000-0000-0000-000000000000}"/>
          </ac:spMkLst>
        </pc:spChg>
        <pc:spChg chg="add">
          <ac:chgData name="Derek Schweigart, General Manager" userId="351a9849-5491-4b9d-b9c7-a98f4f96ca9f" providerId="ADAL" clId="{3DC621C1-CD98-41D7-80F0-33518A3331CB}" dt="2022-01-11T23:17:53.637" v="4288" actId="26606"/>
          <ac:spMkLst>
            <pc:docMk/>
            <pc:sldMk cId="4080410818" sldId="276"/>
            <ac:spMk id="10" creationId="{9F4444CE-BC8D-4D61-B303-4C05614E62AB}"/>
          </ac:spMkLst>
        </pc:spChg>
        <pc:spChg chg="add">
          <ac:chgData name="Derek Schweigart, General Manager" userId="351a9849-5491-4b9d-b9c7-a98f4f96ca9f" providerId="ADAL" clId="{3DC621C1-CD98-41D7-80F0-33518A3331CB}" dt="2022-01-11T23:17:53.637" v="4288" actId="26606"/>
          <ac:spMkLst>
            <pc:docMk/>
            <pc:sldMk cId="4080410818" sldId="276"/>
            <ac:spMk id="12" creationId="{73772B81-181F-48B7-8826-4D9686D15DF5}"/>
          </ac:spMkLst>
        </pc:spChg>
        <pc:spChg chg="add">
          <ac:chgData name="Derek Schweigart, General Manager" userId="351a9849-5491-4b9d-b9c7-a98f4f96ca9f" providerId="ADAL" clId="{3DC621C1-CD98-41D7-80F0-33518A3331CB}" dt="2022-01-11T23:17:53.637" v="4288" actId="26606"/>
          <ac:spMkLst>
            <pc:docMk/>
            <pc:sldMk cId="4080410818" sldId="276"/>
            <ac:spMk id="14" creationId="{B2205F6E-03C6-4E92-877C-E2482F6599AA}"/>
          </ac:spMkLst>
        </pc:spChg>
        <pc:graphicFrameChg chg="add del">
          <ac:chgData name="Derek Schweigart, General Manager" userId="351a9849-5491-4b9d-b9c7-a98f4f96ca9f" providerId="ADAL" clId="{3DC621C1-CD98-41D7-80F0-33518A3331CB}" dt="2022-01-11T23:17:53.613" v="4287" actId="26606"/>
          <ac:graphicFrameMkLst>
            <pc:docMk/>
            <pc:sldMk cId="4080410818" sldId="276"/>
            <ac:graphicFrameMk id="6" creationId="{E7048D10-0491-407A-93CA-22E0C8D703E6}"/>
          </ac:graphicFrameMkLst>
        </pc:graphicFrameChg>
        <pc:graphicFrameChg chg="add modGraphic">
          <ac:chgData name="Derek Schweigart, General Manager" userId="351a9849-5491-4b9d-b9c7-a98f4f96ca9f" providerId="ADAL" clId="{3DC621C1-CD98-41D7-80F0-33518A3331CB}" dt="2022-01-11T23:20:59.444" v="4293" actId="26606"/>
          <ac:graphicFrameMkLst>
            <pc:docMk/>
            <pc:sldMk cId="4080410818" sldId="276"/>
            <ac:graphicFrameMk id="8" creationId="{D95A1C4A-16BB-4AAA-B2EA-93DB5AA9B20D}"/>
          </ac:graphicFrameMkLst>
        </pc:graphicFrameChg>
      </pc:sldChg>
      <pc:sldChg chg="del">
        <pc:chgData name="Derek Schweigart, General Manager" userId="351a9849-5491-4b9d-b9c7-a98f4f96ca9f" providerId="ADAL" clId="{3DC621C1-CD98-41D7-80F0-33518A3331CB}" dt="2022-01-11T20:01:35.440" v="117" actId="2696"/>
        <pc:sldMkLst>
          <pc:docMk/>
          <pc:sldMk cId="798801153" sldId="277"/>
        </pc:sldMkLst>
      </pc:sldChg>
      <pc:sldChg chg="del">
        <pc:chgData name="Derek Schweigart, General Manager" userId="351a9849-5491-4b9d-b9c7-a98f4f96ca9f" providerId="ADAL" clId="{3DC621C1-CD98-41D7-80F0-33518A3331CB}" dt="2022-01-11T20:01:38.303" v="118" actId="2696"/>
        <pc:sldMkLst>
          <pc:docMk/>
          <pc:sldMk cId="4131598336" sldId="287"/>
        </pc:sldMkLst>
      </pc:sldChg>
      <pc:sldChg chg="del">
        <pc:chgData name="Derek Schweigart, General Manager" userId="351a9849-5491-4b9d-b9c7-a98f4f96ca9f" providerId="ADAL" clId="{3DC621C1-CD98-41D7-80F0-33518A3331CB}" dt="2022-01-11T20:02:05.249" v="122" actId="2696"/>
        <pc:sldMkLst>
          <pc:docMk/>
          <pc:sldMk cId="2037078882" sldId="288"/>
        </pc:sldMkLst>
      </pc:sldChg>
      <pc:sldChg chg="del">
        <pc:chgData name="Derek Schweigart, General Manager" userId="351a9849-5491-4b9d-b9c7-a98f4f96ca9f" providerId="ADAL" clId="{3DC621C1-CD98-41D7-80F0-33518A3331CB}" dt="2022-01-11T20:02:12.593" v="126" actId="47"/>
        <pc:sldMkLst>
          <pc:docMk/>
          <pc:sldMk cId="1697188105" sldId="291"/>
        </pc:sldMkLst>
      </pc:sldChg>
      <pc:sldChg chg="del">
        <pc:chgData name="Derek Schweigart, General Manager" userId="351a9849-5491-4b9d-b9c7-a98f4f96ca9f" providerId="ADAL" clId="{3DC621C1-CD98-41D7-80F0-33518A3331CB}" dt="2022-01-11T20:01:57.755" v="120" actId="2696"/>
        <pc:sldMkLst>
          <pc:docMk/>
          <pc:sldMk cId="77436153" sldId="292"/>
        </pc:sldMkLst>
      </pc:sldChg>
      <pc:sldChg chg="del">
        <pc:chgData name="Derek Schweigart, General Manager" userId="351a9849-5491-4b9d-b9c7-a98f4f96ca9f" providerId="ADAL" clId="{3DC621C1-CD98-41D7-80F0-33518A3331CB}" dt="2022-01-11T20:01:52.316" v="119" actId="2696"/>
        <pc:sldMkLst>
          <pc:docMk/>
          <pc:sldMk cId="2813651207" sldId="317"/>
        </pc:sldMkLst>
      </pc:sldChg>
      <pc:sldChg chg="del">
        <pc:chgData name="Derek Schweigart, General Manager" userId="351a9849-5491-4b9d-b9c7-a98f4f96ca9f" providerId="ADAL" clId="{3DC621C1-CD98-41D7-80F0-33518A3331CB}" dt="2022-01-11T20:03:07.311" v="141" actId="47"/>
        <pc:sldMkLst>
          <pc:docMk/>
          <pc:sldMk cId="1327778130" sldId="332"/>
        </pc:sldMkLst>
      </pc:sldChg>
      <pc:sldChg chg="del">
        <pc:chgData name="Derek Schweigart, General Manager" userId="351a9849-5491-4b9d-b9c7-a98f4f96ca9f" providerId="ADAL" clId="{3DC621C1-CD98-41D7-80F0-33518A3331CB}" dt="2022-01-11T20:03:30.223" v="142" actId="47"/>
        <pc:sldMkLst>
          <pc:docMk/>
          <pc:sldMk cId="4281364354" sldId="334"/>
        </pc:sldMkLst>
      </pc:sldChg>
      <pc:sldChg chg="del">
        <pc:chgData name="Derek Schweigart, General Manager" userId="351a9849-5491-4b9d-b9c7-a98f4f96ca9f" providerId="ADAL" clId="{3DC621C1-CD98-41D7-80F0-33518A3331CB}" dt="2022-01-11T20:03:38.632" v="143" actId="47"/>
        <pc:sldMkLst>
          <pc:docMk/>
          <pc:sldMk cId="2194570761" sldId="335"/>
        </pc:sldMkLst>
      </pc:sldChg>
      <pc:sldChg chg="del">
        <pc:chgData name="Derek Schweigart, General Manager" userId="351a9849-5491-4b9d-b9c7-a98f4f96ca9f" providerId="ADAL" clId="{3DC621C1-CD98-41D7-80F0-33518A3331CB}" dt="2022-01-11T20:03:44.480" v="145" actId="47"/>
        <pc:sldMkLst>
          <pc:docMk/>
          <pc:sldMk cId="2523715094" sldId="337"/>
        </pc:sldMkLst>
      </pc:sldChg>
      <pc:sldChg chg="del">
        <pc:chgData name="Derek Schweigart, General Manager" userId="351a9849-5491-4b9d-b9c7-a98f4f96ca9f" providerId="ADAL" clId="{3DC621C1-CD98-41D7-80F0-33518A3331CB}" dt="2022-01-11T20:02:09.528" v="124" actId="47"/>
        <pc:sldMkLst>
          <pc:docMk/>
          <pc:sldMk cId="3670760219" sldId="339"/>
        </pc:sldMkLst>
      </pc:sldChg>
      <pc:sldChg chg="del">
        <pc:chgData name="Derek Schweigart, General Manager" userId="351a9849-5491-4b9d-b9c7-a98f4f96ca9f" providerId="ADAL" clId="{3DC621C1-CD98-41D7-80F0-33518A3331CB}" dt="2022-01-11T20:02:10.644" v="125" actId="47"/>
        <pc:sldMkLst>
          <pc:docMk/>
          <pc:sldMk cId="2168647783" sldId="340"/>
        </pc:sldMkLst>
      </pc:sldChg>
      <pc:sldChg chg="del">
        <pc:chgData name="Derek Schweigart, General Manager" userId="351a9849-5491-4b9d-b9c7-a98f4f96ca9f" providerId="ADAL" clId="{3DC621C1-CD98-41D7-80F0-33518A3331CB}" dt="2022-01-11T20:02:22.698" v="127" actId="47"/>
        <pc:sldMkLst>
          <pc:docMk/>
          <pc:sldMk cId="3920613193" sldId="341"/>
        </pc:sldMkLst>
      </pc:sldChg>
      <pc:sldChg chg="del">
        <pc:chgData name="Derek Schweigart, General Manager" userId="351a9849-5491-4b9d-b9c7-a98f4f96ca9f" providerId="ADAL" clId="{3DC621C1-CD98-41D7-80F0-33518A3331CB}" dt="2022-01-11T20:02:23.347" v="128" actId="47"/>
        <pc:sldMkLst>
          <pc:docMk/>
          <pc:sldMk cId="2716308089" sldId="342"/>
        </pc:sldMkLst>
      </pc:sldChg>
      <pc:sldChg chg="addSp delSp modSp mod setBg setClrOvrMap">
        <pc:chgData name="Derek Schweigart, General Manager" userId="351a9849-5491-4b9d-b9c7-a98f4f96ca9f" providerId="ADAL" clId="{3DC621C1-CD98-41D7-80F0-33518A3331CB}" dt="2022-01-11T23:24:07.381" v="4332" actId="207"/>
        <pc:sldMkLst>
          <pc:docMk/>
          <pc:sldMk cId="1601744056" sldId="344"/>
        </pc:sldMkLst>
        <pc:spChg chg="mod ord">
          <ac:chgData name="Derek Schweigart, General Manager" userId="351a9849-5491-4b9d-b9c7-a98f4f96ca9f" providerId="ADAL" clId="{3DC621C1-CD98-41D7-80F0-33518A3331CB}" dt="2022-01-11T23:24:07.381" v="4332" actId="207"/>
          <ac:spMkLst>
            <pc:docMk/>
            <pc:sldMk cId="1601744056" sldId="344"/>
            <ac:spMk id="2" creationId="{00000000-0000-0000-0000-000000000000}"/>
          </ac:spMkLst>
        </pc:spChg>
        <pc:spChg chg="del mod">
          <ac:chgData name="Derek Schweigart, General Manager" userId="351a9849-5491-4b9d-b9c7-a98f4f96ca9f" providerId="ADAL" clId="{3DC621C1-CD98-41D7-80F0-33518A3331CB}" dt="2022-01-11T23:18:31.851" v="4289" actId="26606"/>
          <ac:spMkLst>
            <pc:docMk/>
            <pc:sldMk cId="1601744056" sldId="344"/>
            <ac:spMk id="3" creationId="{00000000-0000-0000-0000-000000000000}"/>
          </ac:spMkLst>
        </pc:spChg>
        <pc:spChg chg="mod">
          <ac:chgData name="Derek Schweigart, General Manager" userId="351a9849-5491-4b9d-b9c7-a98f4f96ca9f" providerId="ADAL" clId="{3DC621C1-CD98-41D7-80F0-33518A3331CB}" dt="2022-01-11T23:20:02.681" v="4292" actId="26606"/>
          <ac:spMkLst>
            <pc:docMk/>
            <pc:sldMk cId="1601744056" sldId="344"/>
            <ac:spMk id="4" creationId="{00000000-0000-0000-0000-000000000000}"/>
          </ac:spMkLst>
        </pc:spChg>
        <pc:spChg chg="add del">
          <ac:chgData name="Derek Schweigart, General Manager" userId="351a9849-5491-4b9d-b9c7-a98f4f96ca9f" providerId="ADAL" clId="{3DC621C1-CD98-41D7-80F0-33518A3331CB}" dt="2022-01-11T23:20:02.681" v="4292" actId="26606"/>
          <ac:spMkLst>
            <pc:docMk/>
            <pc:sldMk cId="1601744056" sldId="344"/>
            <ac:spMk id="10" creationId="{9F4444CE-BC8D-4D61-B303-4C05614E62AB}"/>
          </ac:spMkLst>
        </pc:spChg>
        <pc:spChg chg="add del">
          <ac:chgData name="Derek Schweigart, General Manager" userId="351a9849-5491-4b9d-b9c7-a98f4f96ca9f" providerId="ADAL" clId="{3DC621C1-CD98-41D7-80F0-33518A3331CB}" dt="2022-01-11T23:20:02.681" v="4292" actId="26606"/>
          <ac:spMkLst>
            <pc:docMk/>
            <pc:sldMk cId="1601744056" sldId="344"/>
            <ac:spMk id="12" creationId="{73772B81-181F-48B7-8826-4D9686D15DF5}"/>
          </ac:spMkLst>
        </pc:spChg>
        <pc:spChg chg="add del">
          <ac:chgData name="Derek Schweigart, General Manager" userId="351a9849-5491-4b9d-b9c7-a98f4f96ca9f" providerId="ADAL" clId="{3DC621C1-CD98-41D7-80F0-33518A3331CB}" dt="2022-01-11T23:20:02.681" v="4292" actId="26606"/>
          <ac:spMkLst>
            <pc:docMk/>
            <pc:sldMk cId="1601744056" sldId="344"/>
            <ac:spMk id="14" creationId="{B2205F6E-03C6-4E92-877C-E2482F6599AA}"/>
          </ac:spMkLst>
        </pc:spChg>
        <pc:spChg chg="add">
          <ac:chgData name="Derek Schweigart, General Manager" userId="351a9849-5491-4b9d-b9c7-a98f4f96ca9f" providerId="ADAL" clId="{3DC621C1-CD98-41D7-80F0-33518A3331CB}" dt="2022-01-11T23:20:02.681" v="4292" actId="26606"/>
          <ac:spMkLst>
            <pc:docMk/>
            <pc:sldMk cId="1601744056" sldId="344"/>
            <ac:spMk id="31" creationId="{03E8462A-FEBA-4848-81CC-3F8DA3E477BE}"/>
          </ac:spMkLst>
        </pc:spChg>
        <pc:spChg chg="add">
          <ac:chgData name="Derek Schweigart, General Manager" userId="351a9849-5491-4b9d-b9c7-a98f4f96ca9f" providerId="ADAL" clId="{3DC621C1-CD98-41D7-80F0-33518A3331CB}" dt="2022-01-11T23:20:02.681" v="4292" actId="26606"/>
          <ac:spMkLst>
            <pc:docMk/>
            <pc:sldMk cId="1601744056" sldId="344"/>
            <ac:spMk id="44" creationId="{7941F9B1-B01B-4A84-89D9-B169AEB4E456}"/>
          </ac:spMkLst>
        </pc:spChg>
        <pc:grpChg chg="add">
          <ac:chgData name="Derek Schweigart, General Manager" userId="351a9849-5491-4b9d-b9c7-a98f4f96ca9f" providerId="ADAL" clId="{3DC621C1-CD98-41D7-80F0-33518A3331CB}" dt="2022-01-11T23:20:02.681" v="4292" actId="26606"/>
          <ac:grpSpMkLst>
            <pc:docMk/>
            <pc:sldMk cId="1601744056" sldId="344"/>
            <ac:grpSpMk id="19" creationId="{609316A9-990D-4EC3-A671-70EE5C1493A4}"/>
          </ac:grpSpMkLst>
        </pc:grpChg>
        <pc:grpChg chg="add">
          <ac:chgData name="Derek Schweigart, General Manager" userId="351a9849-5491-4b9d-b9c7-a98f4f96ca9f" providerId="ADAL" clId="{3DC621C1-CD98-41D7-80F0-33518A3331CB}" dt="2022-01-11T23:20:02.681" v="4292" actId="26606"/>
          <ac:grpSpMkLst>
            <pc:docMk/>
            <pc:sldMk cId="1601744056" sldId="344"/>
            <ac:grpSpMk id="33" creationId="{2109F83F-40FE-4DB3-84CC-09FB3340D06D}"/>
          </ac:grpSpMkLst>
        </pc:grpChg>
        <pc:graphicFrameChg chg="add modGraphic">
          <ac:chgData name="Derek Schweigart, General Manager" userId="351a9849-5491-4b9d-b9c7-a98f4f96ca9f" providerId="ADAL" clId="{3DC621C1-CD98-41D7-80F0-33518A3331CB}" dt="2022-01-11T23:21:44.473" v="4294" actId="26606"/>
          <ac:graphicFrameMkLst>
            <pc:docMk/>
            <pc:sldMk cId="1601744056" sldId="344"/>
            <ac:graphicFrameMk id="6" creationId="{83A07F22-63E0-461F-A455-D7DC043C67C3}"/>
          </ac:graphicFrameMkLst>
        </pc:graphicFrameChg>
      </pc:sldChg>
      <pc:sldChg chg="modSp mod ord">
        <pc:chgData name="Derek Schweigart, General Manager" userId="351a9849-5491-4b9d-b9c7-a98f4f96ca9f" providerId="ADAL" clId="{3DC621C1-CD98-41D7-80F0-33518A3331CB}" dt="2022-01-11T23:23:58.865" v="4330" actId="207"/>
        <pc:sldMkLst>
          <pc:docMk/>
          <pc:sldMk cId="3187503934" sldId="345"/>
        </pc:sldMkLst>
        <pc:spChg chg="mod">
          <ac:chgData name="Derek Schweigart, General Manager" userId="351a9849-5491-4b9d-b9c7-a98f4f96ca9f" providerId="ADAL" clId="{3DC621C1-CD98-41D7-80F0-33518A3331CB}" dt="2022-01-11T23:23:58.865" v="4330" actId="207"/>
          <ac:spMkLst>
            <pc:docMk/>
            <pc:sldMk cId="3187503934" sldId="345"/>
            <ac:spMk id="2" creationId="{00000000-0000-0000-0000-000000000000}"/>
          </ac:spMkLst>
        </pc:spChg>
        <pc:picChg chg="mod">
          <ac:chgData name="Derek Schweigart, General Manager" userId="351a9849-5491-4b9d-b9c7-a98f4f96ca9f" providerId="ADAL" clId="{3DC621C1-CD98-41D7-80F0-33518A3331CB}" dt="2022-01-11T20:34:54.181" v="1166" actId="1076"/>
          <ac:picMkLst>
            <pc:docMk/>
            <pc:sldMk cId="3187503934" sldId="345"/>
            <ac:picMk id="5" creationId="{07AB71F0-C96E-4F83-A28F-BDBA8B802264}"/>
          </ac:picMkLst>
        </pc:picChg>
      </pc:sldChg>
      <pc:sldChg chg="addSp delSp modSp mod modNotesTx">
        <pc:chgData name="Derek Schweigart, General Manager" userId="351a9849-5491-4b9d-b9c7-a98f4f96ca9f" providerId="ADAL" clId="{3DC621C1-CD98-41D7-80F0-33518A3331CB}" dt="2022-01-11T23:42:50.879" v="5193" actId="20577"/>
        <pc:sldMkLst>
          <pc:docMk/>
          <pc:sldMk cId="2124268366" sldId="346"/>
        </pc:sldMkLst>
        <pc:spChg chg="mod">
          <ac:chgData name="Derek Schweigart, General Manager" userId="351a9849-5491-4b9d-b9c7-a98f4f96ca9f" providerId="ADAL" clId="{3DC621C1-CD98-41D7-80F0-33518A3331CB}" dt="2022-01-11T23:11:16.364" v="4281" actId="20577"/>
          <ac:spMkLst>
            <pc:docMk/>
            <pc:sldMk cId="2124268366" sldId="346"/>
            <ac:spMk id="2" creationId="{00000000-0000-0000-0000-000000000000}"/>
          </ac:spMkLst>
        </pc:spChg>
        <pc:spChg chg="del mod">
          <ac:chgData name="Derek Schweigart, General Manager" userId="351a9849-5491-4b9d-b9c7-a98f4f96ca9f" providerId="ADAL" clId="{3DC621C1-CD98-41D7-80F0-33518A3331CB}" dt="2022-01-11T23:16:28.050" v="4283" actId="931"/>
          <ac:spMkLst>
            <pc:docMk/>
            <pc:sldMk cId="2124268366" sldId="346"/>
            <ac:spMk id="5" creationId="{328E1415-C9E3-40CA-B106-14776DFB9BFC}"/>
          </ac:spMkLst>
        </pc:spChg>
        <pc:picChg chg="add mod">
          <ac:chgData name="Derek Schweigart, General Manager" userId="351a9849-5491-4b9d-b9c7-a98f4f96ca9f" providerId="ADAL" clId="{3DC621C1-CD98-41D7-80F0-33518A3331CB}" dt="2022-01-11T23:16:36.683" v="4285" actId="1076"/>
          <ac:picMkLst>
            <pc:docMk/>
            <pc:sldMk cId="2124268366" sldId="346"/>
            <ac:picMk id="6" creationId="{82E38D4F-2F2A-434C-A29D-79FEA21413B0}"/>
          </ac:picMkLst>
        </pc:picChg>
      </pc:sldChg>
      <pc:sldChg chg="del">
        <pc:chgData name="Derek Schweigart, General Manager" userId="351a9849-5491-4b9d-b9c7-a98f4f96ca9f" providerId="ADAL" clId="{3DC621C1-CD98-41D7-80F0-33518A3331CB}" dt="2022-01-11T23:27:45.606" v="4461" actId="47"/>
        <pc:sldMkLst>
          <pc:docMk/>
          <pc:sldMk cId="791538797" sldId="347"/>
        </pc:sldMkLst>
      </pc:sldChg>
      <pc:sldChg chg="del">
        <pc:chgData name="Derek Schweigart, General Manager" userId="351a9849-5491-4b9d-b9c7-a98f4f96ca9f" providerId="ADAL" clId="{3DC621C1-CD98-41D7-80F0-33518A3331CB}" dt="2022-01-11T20:36:18.024" v="1189" actId="2696"/>
        <pc:sldMkLst>
          <pc:docMk/>
          <pc:sldMk cId="1573987223" sldId="348"/>
        </pc:sldMkLst>
      </pc:sldChg>
      <pc:sldChg chg="del">
        <pc:chgData name="Derek Schweigart, General Manager" userId="351a9849-5491-4b9d-b9c7-a98f4f96ca9f" providerId="ADAL" clId="{3DC621C1-CD98-41D7-80F0-33518A3331CB}" dt="2022-01-11T20:03:40.384" v="144" actId="47"/>
        <pc:sldMkLst>
          <pc:docMk/>
          <pc:sldMk cId="3610938014" sldId="349"/>
        </pc:sldMkLst>
      </pc:sldChg>
      <pc:sldChg chg="del">
        <pc:chgData name="Derek Schweigart, General Manager" userId="351a9849-5491-4b9d-b9c7-a98f4f96ca9f" providerId="ADAL" clId="{3DC621C1-CD98-41D7-80F0-33518A3331CB}" dt="2022-01-11T23:27:43.865" v="4460" actId="47"/>
        <pc:sldMkLst>
          <pc:docMk/>
          <pc:sldMk cId="1050545075" sldId="350"/>
        </pc:sldMkLst>
      </pc:sldChg>
      <pc:sldChg chg="del">
        <pc:chgData name="Derek Schweigart, General Manager" userId="351a9849-5491-4b9d-b9c7-a98f4f96ca9f" providerId="ADAL" clId="{3DC621C1-CD98-41D7-80F0-33518A3331CB}" dt="2022-01-11T20:03:47.532" v="146" actId="47"/>
        <pc:sldMkLst>
          <pc:docMk/>
          <pc:sldMk cId="1736151895" sldId="351"/>
        </pc:sldMkLst>
      </pc:sldChg>
      <pc:sldChg chg="addSp delSp modSp add mod modNotesTx">
        <pc:chgData name="Derek Schweigart, General Manager" userId="351a9849-5491-4b9d-b9c7-a98f4f96ca9f" providerId="ADAL" clId="{3DC621C1-CD98-41D7-80F0-33518A3331CB}" dt="2022-01-11T23:33:59.889" v="4463" actId="26606"/>
        <pc:sldMkLst>
          <pc:docMk/>
          <pc:sldMk cId="2589094820" sldId="351"/>
        </pc:sldMkLst>
        <pc:spChg chg="mod">
          <ac:chgData name="Derek Schweigart, General Manager" userId="351a9849-5491-4b9d-b9c7-a98f4f96ca9f" providerId="ADAL" clId="{3DC621C1-CD98-41D7-80F0-33518A3331CB}" dt="2022-01-11T20:40:38.115" v="1405" actId="27636"/>
          <ac:spMkLst>
            <pc:docMk/>
            <pc:sldMk cId="2589094820" sldId="351"/>
            <ac:spMk id="2" creationId="{00000000-0000-0000-0000-000000000000}"/>
          </ac:spMkLst>
        </pc:spChg>
        <pc:spChg chg="del mod">
          <ac:chgData name="Derek Schweigart, General Manager" userId="351a9849-5491-4b9d-b9c7-a98f4f96ca9f" providerId="ADAL" clId="{3DC621C1-CD98-41D7-80F0-33518A3331CB}" dt="2022-01-11T23:33:59.889" v="4463" actId="26606"/>
          <ac:spMkLst>
            <pc:docMk/>
            <pc:sldMk cId="2589094820" sldId="351"/>
            <ac:spMk id="3" creationId="{00000000-0000-0000-0000-000000000000}"/>
          </ac:spMkLst>
        </pc:spChg>
        <pc:graphicFrameChg chg="add">
          <ac:chgData name="Derek Schweigart, General Manager" userId="351a9849-5491-4b9d-b9c7-a98f4f96ca9f" providerId="ADAL" clId="{3DC621C1-CD98-41D7-80F0-33518A3331CB}" dt="2022-01-11T23:33:59.889" v="4463" actId="26606"/>
          <ac:graphicFrameMkLst>
            <pc:docMk/>
            <pc:sldMk cId="2589094820" sldId="351"/>
            <ac:graphicFrameMk id="6" creationId="{ADAC61A7-F56C-4090-A27C-953DAC856587}"/>
          </ac:graphicFrameMkLst>
        </pc:graphicFrameChg>
      </pc:sldChg>
      <pc:sldChg chg="del">
        <pc:chgData name="Derek Schweigart, General Manager" userId="351a9849-5491-4b9d-b9c7-a98f4f96ca9f" providerId="ADAL" clId="{3DC621C1-CD98-41D7-80F0-33518A3331CB}" dt="2022-01-11T20:03:49.413" v="147" actId="47"/>
        <pc:sldMkLst>
          <pc:docMk/>
          <pc:sldMk cId="513394803" sldId="352"/>
        </pc:sldMkLst>
      </pc:sldChg>
      <pc:sldChg chg="addSp delSp modSp add mod modNotesTx">
        <pc:chgData name="Derek Schweigart, General Manager" userId="351a9849-5491-4b9d-b9c7-a98f4f96ca9f" providerId="ADAL" clId="{3DC621C1-CD98-41D7-80F0-33518A3331CB}" dt="2022-01-11T23:35:03.674" v="4464" actId="26606"/>
        <pc:sldMkLst>
          <pc:docMk/>
          <pc:sldMk cId="1590321058" sldId="352"/>
        </pc:sldMkLst>
        <pc:spChg chg="mod">
          <ac:chgData name="Derek Schweigart, General Manager" userId="351a9849-5491-4b9d-b9c7-a98f4f96ca9f" providerId="ADAL" clId="{3DC621C1-CD98-41D7-80F0-33518A3331CB}" dt="2022-01-11T20:41:03.949" v="1432" actId="20577"/>
          <ac:spMkLst>
            <pc:docMk/>
            <pc:sldMk cId="1590321058" sldId="352"/>
            <ac:spMk id="2" creationId="{00000000-0000-0000-0000-000000000000}"/>
          </ac:spMkLst>
        </pc:spChg>
        <pc:spChg chg="del mod">
          <ac:chgData name="Derek Schweigart, General Manager" userId="351a9849-5491-4b9d-b9c7-a98f4f96ca9f" providerId="ADAL" clId="{3DC621C1-CD98-41D7-80F0-33518A3331CB}" dt="2022-01-11T23:35:03.674" v="4464" actId="26606"/>
          <ac:spMkLst>
            <pc:docMk/>
            <pc:sldMk cId="1590321058" sldId="352"/>
            <ac:spMk id="3" creationId="{00000000-0000-0000-0000-000000000000}"/>
          </ac:spMkLst>
        </pc:spChg>
        <pc:graphicFrameChg chg="add">
          <ac:chgData name="Derek Schweigart, General Manager" userId="351a9849-5491-4b9d-b9c7-a98f4f96ca9f" providerId="ADAL" clId="{3DC621C1-CD98-41D7-80F0-33518A3331CB}" dt="2022-01-11T23:35:03.674" v="4464" actId="26606"/>
          <ac:graphicFrameMkLst>
            <pc:docMk/>
            <pc:sldMk cId="1590321058" sldId="352"/>
            <ac:graphicFrameMk id="6" creationId="{2E1B9643-9B94-4C05-AC9B-F10170D5DD2B}"/>
          </ac:graphicFrameMkLst>
        </pc:graphicFrameChg>
      </pc:sldChg>
      <pc:sldChg chg="modSp add del mod modNotesTx">
        <pc:chgData name="Derek Schweigart, General Manager" userId="351a9849-5491-4b9d-b9c7-a98f4f96ca9f" providerId="ADAL" clId="{3DC621C1-CD98-41D7-80F0-33518A3331CB}" dt="2022-01-11T23:39:33.032" v="4592" actId="2696"/>
        <pc:sldMkLst>
          <pc:docMk/>
          <pc:sldMk cId="3893319865" sldId="353"/>
        </pc:sldMkLst>
        <pc:spChg chg="mod">
          <ac:chgData name="Derek Schweigart, General Manager" userId="351a9849-5491-4b9d-b9c7-a98f4f96ca9f" providerId="ADAL" clId="{3DC621C1-CD98-41D7-80F0-33518A3331CB}" dt="2022-01-11T20:41:21.215" v="1454" actId="20577"/>
          <ac:spMkLst>
            <pc:docMk/>
            <pc:sldMk cId="3893319865" sldId="353"/>
            <ac:spMk id="2" creationId="{00000000-0000-0000-0000-000000000000}"/>
          </ac:spMkLst>
        </pc:spChg>
        <pc:spChg chg="mod">
          <ac:chgData name="Derek Schweigart, General Manager" userId="351a9849-5491-4b9d-b9c7-a98f4f96ca9f" providerId="ADAL" clId="{3DC621C1-CD98-41D7-80F0-33518A3331CB}" dt="2022-01-11T23:10:43.099" v="4264" actId="20577"/>
          <ac:spMkLst>
            <pc:docMk/>
            <pc:sldMk cId="3893319865" sldId="353"/>
            <ac:spMk id="3" creationId="{00000000-0000-0000-0000-000000000000}"/>
          </ac:spMkLst>
        </pc:spChg>
      </pc:sldChg>
      <pc:sldChg chg="modSp add mod ord modNotesTx">
        <pc:chgData name="Derek Schweigart, General Manager" userId="351a9849-5491-4b9d-b9c7-a98f4f96ca9f" providerId="ADAL" clId="{3DC621C1-CD98-41D7-80F0-33518A3331CB}" dt="2022-01-11T23:39:06.682" v="4591"/>
        <pc:sldMkLst>
          <pc:docMk/>
          <pc:sldMk cId="1159572774" sldId="354"/>
        </pc:sldMkLst>
        <pc:spChg chg="mod">
          <ac:chgData name="Derek Schweigart, General Manager" userId="351a9849-5491-4b9d-b9c7-a98f4f96ca9f" providerId="ADAL" clId="{3DC621C1-CD98-41D7-80F0-33518A3331CB}" dt="2022-01-11T23:37:27.698" v="4486" actId="5793"/>
          <ac:spMkLst>
            <pc:docMk/>
            <pc:sldMk cId="1159572774" sldId="354"/>
            <ac:spMk id="2" creationId="{00000000-0000-0000-0000-000000000000}"/>
          </ac:spMkLst>
        </pc:spChg>
        <pc:graphicFrameChg chg="mod">
          <ac:chgData name="Derek Schweigart, General Manager" userId="351a9849-5491-4b9d-b9c7-a98f4f96ca9f" providerId="ADAL" clId="{3DC621C1-CD98-41D7-80F0-33518A3331CB}" dt="2022-01-11T23:38:19.699" v="4589" actId="20577"/>
          <ac:graphicFrameMkLst>
            <pc:docMk/>
            <pc:sldMk cId="1159572774" sldId="354"/>
            <ac:graphicFrameMk id="6" creationId="{ADAC61A7-F56C-4090-A27C-953DAC856587}"/>
          </ac:graphicFrameMkLst>
        </pc:graphicFrameChg>
      </pc:sldChg>
      <pc:sldChg chg="modSp add del mod">
        <pc:chgData name="Derek Schweigart, General Manager" userId="351a9849-5491-4b9d-b9c7-a98f4f96ca9f" providerId="ADAL" clId="{3DC621C1-CD98-41D7-80F0-33518A3331CB}" dt="2022-01-11T23:32:16.648" v="4462" actId="2696"/>
        <pc:sldMkLst>
          <pc:docMk/>
          <pc:sldMk cId="3932250865" sldId="354"/>
        </pc:sldMkLst>
        <pc:spChg chg="mod">
          <ac:chgData name="Derek Schweigart, General Manager" userId="351a9849-5491-4b9d-b9c7-a98f4f96ca9f" providerId="ADAL" clId="{3DC621C1-CD98-41D7-80F0-33518A3331CB}" dt="2022-01-11T23:24:15.297" v="4333" actId="207"/>
          <ac:spMkLst>
            <pc:docMk/>
            <pc:sldMk cId="3932250865" sldId="354"/>
            <ac:spMk id="2" creationId="{00000000-0000-0000-0000-000000000000}"/>
          </ac:spMkLst>
        </pc:spChg>
        <pc:graphicFrameChg chg="mod">
          <ac:chgData name="Derek Schweigart, General Manager" userId="351a9849-5491-4b9d-b9c7-a98f4f96ca9f" providerId="ADAL" clId="{3DC621C1-CD98-41D7-80F0-33518A3331CB}" dt="2022-01-11T23:25:50.341" v="4459" actId="14100"/>
          <ac:graphicFrameMkLst>
            <pc:docMk/>
            <pc:sldMk cId="3932250865" sldId="354"/>
            <ac:graphicFrameMk id="6" creationId="{83A07F22-63E0-461F-A455-D7DC043C67C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7E940-A74C-463A-9A03-701356935BA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E0A97830-ECDC-4C9C-9910-6DB7F677A85E}">
      <dgm:prSet/>
      <dgm:spPr/>
      <dgm:t>
        <a:bodyPr/>
        <a:lstStyle/>
        <a:p>
          <a:r>
            <a:rPr lang="en-US" dirty="0"/>
            <a:t>Prioritize upgrades of the Highlands pool and pool house and extends useful life of existing buildings and grounds</a:t>
          </a:r>
        </a:p>
      </dgm:t>
    </dgm:pt>
    <dgm:pt modelId="{C8813D7B-5D72-464B-9F58-B6DE8C23F810}" type="parTrans" cxnId="{14ADC518-700B-4DB4-A312-1702DCDB5E9F}">
      <dgm:prSet/>
      <dgm:spPr/>
      <dgm:t>
        <a:bodyPr/>
        <a:lstStyle/>
        <a:p>
          <a:endParaRPr lang="en-US"/>
        </a:p>
      </dgm:t>
    </dgm:pt>
    <dgm:pt modelId="{1B6B5C2D-4E44-4D33-8BE6-F18C6A88FB91}" type="sibTrans" cxnId="{14ADC518-700B-4DB4-A312-1702DCDB5E9F}">
      <dgm:prSet/>
      <dgm:spPr/>
      <dgm:t>
        <a:bodyPr/>
        <a:lstStyle/>
        <a:p>
          <a:endParaRPr lang="en-US"/>
        </a:p>
      </dgm:t>
    </dgm:pt>
    <dgm:pt modelId="{1DBAD1EF-C140-4A19-A923-19272043A37E}">
      <dgm:prSet/>
      <dgm:spPr/>
      <dgm:t>
        <a:bodyPr/>
        <a:lstStyle/>
        <a:p>
          <a:r>
            <a:rPr lang="en-US"/>
            <a:t>Identifies facility and grounds improvements where feasible to better meet programming and operational needs and identifies new community spaces like the MPR</a:t>
          </a:r>
        </a:p>
      </dgm:t>
    </dgm:pt>
    <dgm:pt modelId="{5DA6C9D5-6A74-4BDC-ABC3-3CFD176F47F8}" type="parTrans" cxnId="{35BE0876-937F-4FFE-828A-CB72B80CFB5A}">
      <dgm:prSet/>
      <dgm:spPr/>
      <dgm:t>
        <a:bodyPr/>
        <a:lstStyle/>
        <a:p>
          <a:endParaRPr lang="en-US"/>
        </a:p>
      </dgm:t>
    </dgm:pt>
    <dgm:pt modelId="{806A0706-7F4F-4FD2-AE84-7B1F35CCD383}" type="sibTrans" cxnId="{35BE0876-937F-4FFE-828A-CB72B80CFB5A}">
      <dgm:prSet/>
      <dgm:spPr/>
      <dgm:t>
        <a:bodyPr/>
        <a:lstStyle/>
        <a:p>
          <a:endParaRPr lang="en-US"/>
        </a:p>
      </dgm:t>
    </dgm:pt>
    <dgm:pt modelId="{E803FD0F-2E08-44AF-9096-EF0A3A8CDEB4}">
      <dgm:prSet/>
      <dgm:spPr/>
      <dgm:t>
        <a:bodyPr/>
        <a:lstStyle/>
        <a:p>
          <a:r>
            <a:rPr lang="en-US" dirty="0"/>
            <a:t>Identifies viable funding mechanisms</a:t>
          </a:r>
        </a:p>
      </dgm:t>
    </dgm:pt>
    <dgm:pt modelId="{A760303F-7C52-4AF2-95AC-77C42A4C22D8}" type="parTrans" cxnId="{72A016F1-1831-481D-8E8D-A86B0F9DB7A8}">
      <dgm:prSet/>
      <dgm:spPr/>
      <dgm:t>
        <a:bodyPr/>
        <a:lstStyle/>
        <a:p>
          <a:endParaRPr lang="en-US"/>
        </a:p>
      </dgm:t>
    </dgm:pt>
    <dgm:pt modelId="{BDC9D6F8-579F-4A40-959E-9428E91D7D33}" type="sibTrans" cxnId="{72A016F1-1831-481D-8E8D-A86B0F9DB7A8}">
      <dgm:prSet/>
      <dgm:spPr/>
      <dgm:t>
        <a:bodyPr/>
        <a:lstStyle/>
        <a:p>
          <a:endParaRPr lang="en-US"/>
        </a:p>
      </dgm:t>
    </dgm:pt>
    <dgm:pt modelId="{2E2800B0-3A22-4AF2-A84E-721717D346B6}">
      <dgm:prSet/>
      <dgm:spPr/>
      <dgm:t>
        <a:bodyPr/>
        <a:lstStyle/>
        <a:p>
          <a:r>
            <a:rPr lang="en-US"/>
            <a:t>Responsive to community needs</a:t>
          </a:r>
        </a:p>
      </dgm:t>
    </dgm:pt>
    <dgm:pt modelId="{7EAF8F0D-E002-4A1C-ADBB-E608AE11B286}" type="parTrans" cxnId="{CBE19FA4-31CD-434B-8F77-00F2CF69807A}">
      <dgm:prSet/>
      <dgm:spPr/>
      <dgm:t>
        <a:bodyPr/>
        <a:lstStyle/>
        <a:p>
          <a:endParaRPr lang="en-US"/>
        </a:p>
      </dgm:t>
    </dgm:pt>
    <dgm:pt modelId="{A384F9D3-40A5-448A-B00B-A7754D43166E}" type="sibTrans" cxnId="{CBE19FA4-31CD-434B-8F77-00F2CF69807A}">
      <dgm:prSet/>
      <dgm:spPr/>
      <dgm:t>
        <a:bodyPr/>
        <a:lstStyle/>
        <a:p>
          <a:endParaRPr lang="en-US"/>
        </a:p>
      </dgm:t>
    </dgm:pt>
    <dgm:pt modelId="{C11BBACB-6F66-4246-94D7-571DC7DBA505}">
      <dgm:prSet/>
      <dgm:spPr/>
      <dgm:t>
        <a:bodyPr/>
        <a:lstStyle/>
        <a:p>
          <a:r>
            <a:rPr lang="en-US"/>
            <a:t>Phased approach with preliminary work directed by staff </a:t>
          </a:r>
        </a:p>
      </dgm:t>
    </dgm:pt>
    <dgm:pt modelId="{CCB1445C-9FB8-424A-ACC4-6CE96E40F939}" type="parTrans" cxnId="{1C95DC40-2B61-4AED-9470-BBFA69A8A44F}">
      <dgm:prSet/>
      <dgm:spPr/>
      <dgm:t>
        <a:bodyPr/>
        <a:lstStyle/>
        <a:p>
          <a:endParaRPr lang="en-US"/>
        </a:p>
      </dgm:t>
    </dgm:pt>
    <dgm:pt modelId="{DF06287E-187D-4916-8E7C-338181AA3DAE}" type="sibTrans" cxnId="{1C95DC40-2B61-4AED-9470-BBFA69A8A44F}">
      <dgm:prSet/>
      <dgm:spPr/>
      <dgm:t>
        <a:bodyPr/>
        <a:lstStyle/>
        <a:p>
          <a:endParaRPr lang="en-US"/>
        </a:p>
      </dgm:t>
    </dgm:pt>
    <dgm:pt modelId="{C880D2C0-4451-4194-BA3A-7B0D523F50AC}" type="pres">
      <dgm:prSet presAssocID="{D377E940-A74C-463A-9A03-701356935BAF}" presName="vert0" presStyleCnt="0">
        <dgm:presLayoutVars>
          <dgm:dir/>
          <dgm:animOne val="branch"/>
          <dgm:animLvl val="lvl"/>
        </dgm:presLayoutVars>
      </dgm:prSet>
      <dgm:spPr/>
    </dgm:pt>
    <dgm:pt modelId="{329AA1CD-56A3-456A-BEB5-BE0BEE075E51}" type="pres">
      <dgm:prSet presAssocID="{E0A97830-ECDC-4C9C-9910-6DB7F677A85E}" presName="thickLine" presStyleLbl="alignNode1" presStyleIdx="0" presStyleCnt="5"/>
      <dgm:spPr/>
    </dgm:pt>
    <dgm:pt modelId="{B9136C55-A908-4DC7-8FC1-D09A825FFA50}" type="pres">
      <dgm:prSet presAssocID="{E0A97830-ECDC-4C9C-9910-6DB7F677A85E}" presName="horz1" presStyleCnt="0"/>
      <dgm:spPr/>
    </dgm:pt>
    <dgm:pt modelId="{688E5886-EF0A-484B-972E-5404EE394C41}" type="pres">
      <dgm:prSet presAssocID="{E0A97830-ECDC-4C9C-9910-6DB7F677A85E}" presName="tx1" presStyleLbl="revTx" presStyleIdx="0" presStyleCnt="5"/>
      <dgm:spPr/>
    </dgm:pt>
    <dgm:pt modelId="{151C4BC3-14C3-4A33-A6A3-FF3523A8914B}" type="pres">
      <dgm:prSet presAssocID="{E0A97830-ECDC-4C9C-9910-6DB7F677A85E}" presName="vert1" presStyleCnt="0"/>
      <dgm:spPr/>
    </dgm:pt>
    <dgm:pt modelId="{C63121B0-9319-4FD2-9B4E-3C5A885135DF}" type="pres">
      <dgm:prSet presAssocID="{1DBAD1EF-C140-4A19-A923-19272043A37E}" presName="thickLine" presStyleLbl="alignNode1" presStyleIdx="1" presStyleCnt="5"/>
      <dgm:spPr/>
    </dgm:pt>
    <dgm:pt modelId="{57396580-9CB8-497B-ACE4-39D6875F4A5C}" type="pres">
      <dgm:prSet presAssocID="{1DBAD1EF-C140-4A19-A923-19272043A37E}" presName="horz1" presStyleCnt="0"/>
      <dgm:spPr/>
    </dgm:pt>
    <dgm:pt modelId="{C69EFEAE-F44E-4989-B02D-214939960E39}" type="pres">
      <dgm:prSet presAssocID="{1DBAD1EF-C140-4A19-A923-19272043A37E}" presName="tx1" presStyleLbl="revTx" presStyleIdx="1" presStyleCnt="5"/>
      <dgm:spPr/>
    </dgm:pt>
    <dgm:pt modelId="{A27F2251-CDD4-406B-90CF-0EC2A3CCBEEF}" type="pres">
      <dgm:prSet presAssocID="{1DBAD1EF-C140-4A19-A923-19272043A37E}" presName="vert1" presStyleCnt="0"/>
      <dgm:spPr/>
    </dgm:pt>
    <dgm:pt modelId="{75040121-EF2A-4B48-98F6-0AD8B782ABC1}" type="pres">
      <dgm:prSet presAssocID="{E803FD0F-2E08-44AF-9096-EF0A3A8CDEB4}" presName="thickLine" presStyleLbl="alignNode1" presStyleIdx="2" presStyleCnt="5"/>
      <dgm:spPr/>
    </dgm:pt>
    <dgm:pt modelId="{A3D8C005-B453-4A0B-8E45-8546AA4E58D5}" type="pres">
      <dgm:prSet presAssocID="{E803FD0F-2E08-44AF-9096-EF0A3A8CDEB4}" presName="horz1" presStyleCnt="0"/>
      <dgm:spPr/>
    </dgm:pt>
    <dgm:pt modelId="{E8205C84-C75C-4986-84C8-A2331936D528}" type="pres">
      <dgm:prSet presAssocID="{E803FD0F-2E08-44AF-9096-EF0A3A8CDEB4}" presName="tx1" presStyleLbl="revTx" presStyleIdx="2" presStyleCnt="5"/>
      <dgm:spPr/>
    </dgm:pt>
    <dgm:pt modelId="{D6D2CBEF-E2D4-46DC-8F59-CCAF131C9798}" type="pres">
      <dgm:prSet presAssocID="{E803FD0F-2E08-44AF-9096-EF0A3A8CDEB4}" presName="vert1" presStyleCnt="0"/>
      <dgm:spPr/>
    </dgm:pt>
    <dgm:pt modelId="{6DB64C3A-A6E4-4DFF-9A96-0A24DF8FD7C4}" type="pres">
      <dgm:prSet presAssocID="{2E2800B0-3A22-4AF2-A84E-721717D346B6}" presName="thickLine" presStyleLbl="alignNode1" presStyleIdx="3" presStyleCnt="5"/>
      <dgm:spPr/>
    </dgm:pt>
    <dgm:pt modelId="{0974E7EF-A6A0-46CA-80E9-C9D96BE07453}" type="pres">
      <dgm:prSet presAssocID="{2E2800B0-3A22-4AF2-A84E-721717D346B6}" presName="horz1" presStyleCnt="0"/>
      <dgm:spPr/>
    </dgm:pt>
    <dgm:pt modelId="{81070E92-E371-453F-A979-618CD7417B4F}" type="pres">
      <dgm:prSet presAssocID="{2E2800B0-3A22-4AF2-A84E-721717D346B6}" presName="tx1" presStyleLbl="revTx" presStyleIdx="3" presStyleCnt="5"/>
      <dgm:spPr/>
    </dgm:pt>
    <dgm:pt modelId="{AC3DFC28-ABD5-49CD-AB2D-E91007DE6550}" type="pres">
      <dgm:prSet presAssocID="{2E2800B0-3A22-4AF2-A84E-721717D346B6}" presName="vert1" presStyleCnt="0"/>
      <dgm:spPr/>
    </dgm:pt>
    <dgm:pt modelId="{FE57C4C4-AC4A-49EC-9C36-0FAA0FB4C8B7}" type="pres">
      <dgm:prSet presAssocID="{C11BBACB-6F66-4246-94D7-571DC7DBA505}" presName="thickLine" presStyleLbl="alignNode1" presStyleIdx="4" presStyleCnt="5"/>
      <dgm:spPr/>
    </dgm:pt>
    <dgm:pt modelId="{51601F0A-5D9A-4E78-BE68-366F86531452}" type="pres">
      <dgm:prSet presAssocID="{C11BBACB-6F66-4246-94D7-571DC7DBA505}" presName="horz1" presStyleCnt="0"/>
      <dgm:spPr/>
    </dgm:pt>
    <dgm:pt modelId="{6F3C9022-E0FB-4773-8818-5ABA9E987200}" type="pres">
      <dgm:prSet presAssocID="{C11BBACB-6F66-4246-94D7-571DC7DBA505}" presName="tx1" presStyleLbl="revTx" presStyleIdx="4" presStyleCnt="5"/>
      <dgm:spPr/>
    </dgm:pt>
    <dgm:pt modelId="{5820666F-5D52-41DF-9AC3-2BA3A862505D}" type="pres">
      <dgm:prSet presAssocID="{C11BBACB-6F66-4246-94D7-571DC7DBA505}" presName="vert1" presStyleCnt="0"/>
      <dgm:spPr/>
    </dgm:pt>
  </dgm:ptLst>
  <dgm:cxnLst>
    <dgm:cxn modelId="{75F4530D-78E1-4377-95CC-33EFEE0DBAFD}" type="presOf" srcId="{C11BBACB-6F66-4246-94D7-571DC7DBA505}" destId="{6F3C9022-E0FB-4773-8818-5ABA9E987200}" srcOrd="0" destOrd="0" presId="urn:microsoft.com/office/officeart/2008/layout/LinedList"/>
    <dgm:cxn modelId="{114FD10D-A65B-4311-B95D-D9C201E74450}" type="presOf" srcId="{E0A97830-ECDC-4C9C-9910-6DB7F677A85E}" destId="{688E5886-EF0A-484B-972E-5404EE394C41}" srcOrd="0" destOrd="0" presId="urn:microsoft.com/office/officeart/2008/layout/LinedList"/>
    <dgm:cxn modelId="{0E28DC15-CD24-4233-A1B5-8EA245AFF13E}" type="presOf" srcId="{D377E940-A74C-463A-9A03-701356935BAF}" destId="{C880D2C0-4451-4194-BA3A-7B0D523F50AC}" srcOrd="0" destOrd="0" presId="urn:microsoft.com/office/officeart/2008/layout/LinedList"/>
    <dgm:cxn modelId="{14ADC518-700B-4DB4-A312-1702DCDB5E9F}" srcId="{D377E940-A74C-463A-9A03-701356935BAF}" destId="{E0A97830-ECDC-4C9C-9910-6DB7F677A85E}" srcOrd="0" destOrd="0" parTransId="{C8813D7B-5D72-464B-9F58-B6DE8C23F810}" sibTransId="{1B6B5C2D-4E44-4D33-8BE6-F18C6A88FB91}"/>
    <dgm:cxn modelId="{1C95DC40-2B61-4AED-9470-BBFA69A8A44F}" srcId="{D377E940-A74C-463A-9A03-701356935BAF}" destId="{C11BBACB-6F66-4246-94D7-571DC7DBA505}" srcOrd="4" destOrd="0" parTransId="{CCB1445C-9FB8-424A-ACC4-6CE96E40F939}" sibTransId="{DF06287E-187D-4916-8E7C-338181AA3DAE}"/>
    <dgm:cxn modelId="{98DB206A-D60A-4427-A57F-DCB872B63378}" type="presOf" srcId="{E803FD0F-2E08-44AF-9096-EF0A3A8CDEB4}" destId="{E8205C84-C75C-4986-84C8-A2331936D528}" srcOrd="0" destOrd="0" presId="urn:microsoft.com/office/officeart/2008/layout/LinedList"/>
    <dgm:cxn modelId="{35BE0876-937F-4FFE-828A-CB72B80CFB5A}" srcId="{D377E940-A74C-463A-9A03-701356935BAF}" destId="{1DBAD1EF-C140-4A19-A923-19272043A37E}" srcOrd="1" destOrd="0" parTransId="{5DA6C9D5-6A74-4BDC-ABC3-3CFD176F47F8}" sibTransId="{806A0706-7F4F-4FD2-AE84-7B1F35CCD383}"/>
    <dgm:cxn modelId="{F65742A1-08D8-43F2-8AFD-20374211F518}" type="presOf" srcId="{1DBAD1EF-C140-4A19-A923-19272043A37E}" destId="{C69EFEAE-F44E-4989-B02D-214939960E39}" srcOrd="0" destOrd="0" presId="urn:microsoft.com/office/officeart/2008/layout/LinedList"/>
    <dgm:cxn modelId="{CBE19FA4-31CD-434B-8F77-00F2CF69807A}" srcId="{D377E940-A74C-463A-9A03-701356935BAF}" destId="{2E2800B0-3A22-4AF2-A84E-721717D346B6}" srcOrd="3" destOrd="0" parTransId="{7EAF8F0D-E002-4A1C-ADBB-E608AE11B286}" sibTransId="{A384F9D3-40A5-448A-B00B-A7754D43166E}"/>
    <dgm:cxn modelId="{7690F9ED-FA63-4E5A-835E-74F5EDFF63A6}" type="presOf" srcId="{2E2800B0-3A22-4AF2-A84E-721717D346B6}" destId="{81070E92-E371-453F-A979-618CD7417B4F}" srcOrd="0" destOrd="0" presId="urn:microsoft.com/office/officeart/2008/layout/LinedList"/>
    <dgm:cxn modelId="{72A016F1-1831-481D-8E8D-A86B0F9DB7A8}" srcId="{D377E940-A74C-463A-9A03-701356935BAF}" destId="{E803FD0F-2E08-44AF-9096-EF0A3A8CDEB4}" srcOrd="2" destOrd="0" parTransId="{A760303F-7C52-4AF2-95AC-77C42A4C22D8}" sibTransId="{BDC9D6F8-579F-4A40-959E-9428E91D7D33}"/>
    <dgm:cxn modelId="{701EB3AD-753B-4C1F-AF0B-8A86C83988F1}" type="presParOf" srcId="{C880D2C0-4451-4194-BA3A-7B0D523F50AC}" destId="{329AA1CD-56A3-456A-BEB5-BE0BEE075E51}" srcOrd="0" destOrd="0" presId="urn:microsoft.com/office/officeart/2008/layout/LinedList"/>
    <dgm:cxn modelId="{8344F501-21B7-424F-A92A-09B9C3EAA807}" type="presParOf" srcId="{C880D2C0-4451-4194-BA3A-7B0D523F50AC}" destId="{B9136C55-A908-4DC7-8FC1-D09A825FFA50}" srcOrd="1" destOrd="0" presId="urn:microsoft.com/office/officeart/2008/layout/LinedList"/>
    <dgm:cxn modelId="{41DAE79D-6F4E-4B6A-89A2-61D099BCCD60}" type="presParOf" srcId="{B9136C55-A908-4DC7-8FC1-D09A825FFA50}" destId="{688E5886-EF0A-484B-972E-5404EE394C41}" srcOrd="0" destOrd="0" presId="urn:microsoft.com/office/officeart/2008/layout/LinedList"/>
    <dgm:cxn modelId="{88983B32-E739-4595-8B73-58EF726C5FCE}" type="presParOf" srcId="{B9136C55-A908-4DC7-8FC1-D09A825FFA50}" destId="{151C4BC3-14C3-4A33-A6A3-FF3523A8914B}" srcOrd="1" destOrd="0" presId="urn:microsoft.com/office/officeart/2008/layout/LinedList"/>
    <dgm:cxn modelId="{81D6ADEE-5139-4F53-9756-665B4D532ED4}" type="presParOf" srcId="{C880D2C0-4451-4194-BA3A-7B0D523F50AC}" destId="{C63121B0-9319-4FD2-9B4E-3C5A885135DF}" srcOrd="2" destOrd="0" presId="urn:microsoft.com/office/officeart/2008/layout/LinedList"/>
    <dgm:cxn modelId="{28758C61-1D7F-4083-A555-4373DDA22207}" type="presParOf" srcId="{C880D2C0-4451-4194-BA3A-7B0D523F50AC}" destId="{57396580-9CB8-497B-ACE4-39D6875F4A5C}" srcOrd="3" destOrd="0" presId="urn:microsoft.com/office/officeart/2008/layout/LinedList"/>
    <dgm:cxn modelId="{A0B9853E-E711-4E96-8262-A8C0D36DC51B}" type="presParOf" srcId="{57396580-9CB8-497B-ACE4-39D6875F4A5C}" destId="{C69EFEAE-F44E-4989-B02D-214939960E39}" srcOrd="0" destOrd="0" presId="urn:microsoft.com/office/officeart/2008/layout/LinedList"/>
    <dgm:cxn modelId="{409AF54E-8AC9-4FE5-9F7D-D943C247266F}" type="presParOf" srcId="{57396580-9CB8-497B-ACE4-39D6875F4A5C}" destId="{A27F2251-CDD4-406B-90CF-0EC2A3CCBEEF}" srcOrd="1" destOrd="0" presId="urn:microsoft.com/office/officeart/2008/layout/LinedList"/>
    <dgm:cxn modelId="{F47831C4-F4C7-4D64-B53D-802B9E483EE5}" type="presParOf" srcId="{C880D2C0-4451-4194-BA3A-7B0D523F50AC}" destId="{75040121-EF2A-4B48-98F6-0AD8B782ABC1}" srcOrd="4" destOrd="0" presId="urn:microsoft.com/office/officeart/2008/layout/LinedList"/>
    <dgm:cxn modelId="{3826A88F-DF1C-42E2-8231-18C14FCB71BE}" type="presParOf" srcId="{C880D2C0-4451-4194-BA3A-7B0D523F50AC}" destId="{A3D8C005-B453-4A0B-8E45-8546AA4E58D5}" srcOrd="5" destOrd="0" presId="urn:microsoft.com/office/officeart/2008/layout/LinedList"/>
    <dgm:cxn modelId="{735C64E0-1A7B-460B-8CA5-C482273C78B9}" type="presParOf" srcId="{A3D8C005-B453-4A0B-8E45-8546AA4E58D5}" destId="{E8205C84-C75C-4986-84C8-A2331936D528}" srcOrd="0" destOrd="0" presId="urn:microsoft.com/office/officeart/2008/layout/LinedList"/>
    <dgm:cxn modelId="{93CBDD27-E246-4084-9A75-E863564AFF84}" type="presParOf" srcId="{A3D8C005-B453-4A0B-8E45-8546AA4E58D5}" destId="{D6D2CBEF-E2D4-46DC-8F59-CCAF131C9798}" srcOrd="1" destOrd="0" presId="urn:microsoft.com/office/officeart/2008/layout/LinedList"/>
    <dgm:cxn modelId="{5D0A3AB3-5AAD-4776-B77A-CEAE108571A7}" type="presParOf" srcId="{C880D2C0-4451-4194-BA3A-7B0D523F50AC}" destId="{6DB64C3A-A6E4-4DFF-9A96-0A24DF8FD7C4}" srcOrd="6" destOrd="0" presId="urn:microsoft.com/office/officeart/2008/layout/LinedList"/>
    <dgm:cxn modelId="{F5E14500-5218-4506-BB1E-C5045C9CF199}" type="presParOf" srcId="{C880D2C0-4451-4194-BA3A-7B0D523F50AC}" destId="{0974E7EF-A6A0-46CA-80E9-C9D96BE07453}" srcOrd="7" destOrd="0" presId="urn:microsoft.com/office/officeart/2008/layout/LinedList"/>
    <dgm:cxn modelId="{A085AF4B-F4FB-4EC8-B21A-95FCDBCCC9F1}" type="presParOf" srcId="{0974E7EF-A6A0-46CA-80E9-C9D96BE07453}" destId="{81070E92-E371-453F-A979-618CD7417B4F}" srcOrd="0" destOrd="0" presId="urn:microsoft.com/office/officeart/2008/layout/LinedList"/>
    <dgm:cxn modelId="{CE0194EF-986C-4AED-993E-49777A3A7F34}" type="presParOf" srcId="{0974E7EF-A6A0-46CA-80E9-C9D96BE07453}" destId="{AC3DFC28-ABD5-49CD-AB2D-E91007DE6550}" srcOrd="1" destOrd="0" presId="urn:microsoft.com/office/officeart/2008/layout/LinedList"/>
    <dgm:cxn modelId="{D389865E-E4CF-4D2D-8818-16F5149C2151}" type="presParOf" srcId="{C880D2C0-4451-4194-BA3A-7B0D523F50AC}" destId="{FE57C4C4-AC4A-49EC-9C36-0FAA0FB4C8B7}" srcOrd="8" destOrd="0" presId="urn:microsoft.com/office/officeart/2008/layout/LinedList"/>
    <dgm:cxn modelId="{963E8CC4-6B10-439D-9910-119DC024997D}" type="presParOf" srcId="{C880D2C0-4451-4194-BA3A-7B0D523F50AC}" destId="{51601F0A-5D9A-4E78-BE68-366F86531452}" srcOrd="9" destOrd="0" presId="urn:microsoft.com/office/officeart/2008/layout/LinedList"/>
    <dgm:cxn modelId="{66953D72-B644-4FA9-984C-039A02E776C4}" type="presParOf" srcId="{51601F0A-5D9A-4E78-BE68-366F86531452}" destId="{6F3C9022-E0FB-4773-8818-5ABA9E987200}" srcOrd="0" destOrd="0" presId="urn:microsoft.com/office/officeart/2008/layout/LinedList"/>
    <dgm:cxn modelId="{4179F1F1-B493-4E0F-9CFD-E803CBC3BEC7}" type="presParOf" srcId="{51601F0A-5D9A-4E78-BE68-366F86531452}" destId="{5820666F-5D52-41DF-9AC3-2BA3A86250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3378FD-EFFD-435E-91E7-FCF5F4D1207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397C6627-3116-4F25-8052-71A150C21A3A}">
      <dgm:prSet/>
      <dgm:spPr/>
      <dgm:t>
        <a:bodyPr/>
        <a:lstStyle/>
        <a:p>
          <a:r>
            <a:rPr lang="en-US"/>
            <a:t>Update facility asset schedule that includes current replacement and cost information</a:t>
          </a:r>
        </a:p>
      </dgm:t>
    </dgm:pt>
    <dgm:pt modelId="{0B50FB5B-F0AA-48EE-B0E5-DBA49CA23353}" type="parTrans" cxnId="{3E3ABB7F-AE7D-465B-B067-FC97FE9A9A98}">
      <dgm:prSet/>
      <dgm:spPr/>
      <dgm:t>
        <a:bodyPr/>
        <a:lstStyle/>
        <a:p>
          <a:endParaRPr lang="en-US"/>
        </a:p>
      </dgm:t>
    </dgm:pt>
    <dgm:pt modelId="{68CE4C73-6CFF-44D9-8B6F-746092F72E2D}" type="sibTrans" cxnId="{3E3ABB7F-AE7D-465B-B067-FC97FE9A9A98}">
      <dgm:prSet/>
      <dgm:spPr/>
      <dgm:t>
        <a:bodyPr/>
        <a:lstStyle/>
        <a:p>
          <a:endParaRPr lang="en-US"/>
        </a:p>
      </dgm:t>
    </dgm:pt>
    <dgm:pt modelId="{44D99C4F-98CB-49DD-8EA2-8466442BE783}">
      <dgm:prSet/>
      <dgm:spPr/>
      <dgm:t>
        <a:bodyPr/>
        <a:lstStyle/>
        <a:p>
          <a:r>
            <a:rPr lang="en-US"/>
            <a:t>Identify all facility and grounds deferred maintenance and repairs</a:t>
          </a:r>
        </a:p>
      </dgm:t>
    </dgm:pt>
    <dgm:pt modelId="{0239DB54-7964-4C30-846E-322581821F72}" type="parTrans" cxnId="{EF45251E-3C0D-4EED-B2F3-9E4F26218ACD}">
      <dgm:prSet/>
      <dgm:spPr/>
      <dgm:t>
        <a:bodyPr/>
        <a:lstStyle/>
        <a:p>
          <a:endParaRPr lang="en-US"/>
        </a:p>
      </dgm:t>
    </dgm:pt>
    <dgm:pt modelId="{7EC73ACB-9671-46D6-BC1D-20FB295D244D}" type="sibTrans" cxnId="{EF45251E-3C0D-4EED-B2F3-9E4F26218ACD}">
      <dgm:prSet/>
      <dgm:spPr/>
      <dgm:t>
        <a:bodyPr/>
        <a:lstStyle/>
        <a:p>
          <a:endParaRPr lang="en-US"/>
        </a:p>
      </dgm:t>
    </dgm:pt>
    <dgm:pt modelId="{E8803403-7547-443E-ADAF-4010D07850F1}">
      <dgm:prSet/>
      <dgm:spPr/>
      <dgm:t>
        <a:bodyPr/>
        <a:lstStyle/>
        <a:p>
          <a:r>
            <a:rPr lang="en-US"/>
            <a:t>Recommendations for corrective measures and cost estimates provided</a:t>
          </a:r>
        </a:p>
      </dgm:t>
    </dgm:pt>
    <dgm:pt modelId="{1592E8E3-22DC-43CE-8A5A-5C632D4418A7}" type="parTrans" cxnId="{DC042D49-BB69-4F7A-83B0-A1E40B14EF1C}">
      <dgm:prSet/>
      <dgm:spPr/>
      <dgm:t>
        <a:bodyPr/>
        <a:lstStyle/>
        <a:p>
          <a:endParaRPr lang="en-US"/>
        </a:p>
      </dgm:t>
    </dgm:pt>
    <dgm:pt modelId="{FC3BC3A5-BF7F-4201-8D4C-3C145B6EAA04}" type="sibTrans" cxnId="{DC042D49-BB69-4F7A-83B0-A1E40B14EF1C}">
      <dgm:prSet/>
      <dgm:spPr/>
      <dgm:t>
        <a:bodyPr/>
        <a:lstStyle/>
        <a:p>
          <a:endParaRPr lang="en-US"/>
        </a:p>
      </dgm:t>
    </dgm:pt>
    <dgm:pt modelId="{524949A3-4FA8-4A2F-9D46-BBE4CE585888}">
      <dgm:prSet/>
      <dgm:spPr/>
      <dgm:t>
        <a:bodyPr/>
        <a:lstStyle/>
        <a:p>
          <a:r>
            <a:rPr lang="en-US" dirty="0"/>
            <a:t>Identify facility structures and systems requiring further inspection and analysis</a:t>
          </a:r>
        </a:p>
      </dgm:t>
    </dgm:pt>
    <dgm:pt modelId="{59B05480-EE45-45C1-AA01-B3CD21D34808}" type="parTrans" cxnId="{293D8DC5-B361-40DB-B6BF-C5C2AFA62965}">
      <dgm:prSet/>
      <dgm:spPr/>
      <dgm:t>
        <a:bodyPr/>
        <a:lstStyle/>
        <a:p>
          <a:endParaRPr lang="en-US"/>
        </a:p>
      </dgm:t>
    </dgm:pt>
    <dgm:pt modelId="{3006FF52-C8C3-4E80-9CA3-D9CE1DBF0031}" type="sibTrans" cxnId="{293D8DC5-B361-40DB-B6BF-C5C2AFA62965}">
      <dgm:prSet/>
      <dgm:spPr/>
      <dgm:t>
        <a:bodyPr/>
        <a:lstStyle/>
        <a:p>
          <a:endParaRPr lang="en-US"/>
        </a:p>
      </dgm:t>
    </dgm:pt>
    <dgm:pt modelId="{EC902C24-152C-4AF8-B5FE-C85FE6B7BF32}">
      <dgm:prSet/>
      <dgm:spPr/>
      <dgm:t>
        <a:bodyPr/>
        <a:lstStyle/>
        <a:p>
          <a:r>
            <a:rPr lang="en-US"/>
            <a:t>Develop a capital improvement plan (CIP) for projects greater than $25K </a:t>
          </a:r>
        </a:p>
      </dgm:t>
    </dgm:pt>
    <dgm:pt modelId="{E27411B5-EAD2-45F1-93E1-03F4363D5A9B}" type="parTrans" cxnId="{16A048DD-0C88-4CA5-8131-A627174CAF80}">
      <dgm:prSet/>
      <dgm:spPr/>
      <dgm:t>
        <a:bodyPr/>
        <a:lstStyle/>
        <a:p>
          <a:endParaRPr lang="en-US"/>
        </a:p>
      </dgm:t>
    </dgm:pt>
    <dgm:pt modelId="{125CD2AD-4A5C-46DB-9059-E8F2758AA6F8}" type="sibTrans" cxnId="{16A048DD-0C88-4CA5-8131-A627174CAF80}">
      <dgm:prSet/>
      <dgm:spPr/>
      <dgm:t>
        <a:bodyPr/>
        <a:lstStyle/>
        <a:p>
          <a:endParaRPr lang="en-US"/>
        </a:p>
      </dgm:t>
    </dgm:pt>
    <dgm:pt modelId="{BE70C683-1248-456F-B115-42E807E051AE}">
      <dgm:prSet/>
      <dgm:spPr/>
      <dgm:t>
        <a:bodyPr/>
        <a:lstStyle/>
        <a:p>
          <a:r>
            <a:rPr lang="en-US"/>
            <a:t>Narrative summary of existing conditions to be included in plan</a:t>
          </a:r>
        </a:p>
      </dgm:t>
    </dgm:pt>
    <dgm:pt modelId="{13182108-1AE2-4A32-BD17-F5482B90F4EE}" type="parTrans" cxnId="{F77565D2-C341-4BE3-8520-FEB1C43C208A}">
      <dgm:prSet/>
      <dgm:spPr/>
      <dgm:t>
        <a:bodyPr/>
        <a:lstStyle/>
        <a:p>
          <a:endParaRPr lang="en-US"/>
        </a:p>
      </dgm:t>
    </dgm:pt>
    <dgm:pt modelId="{9E3AA8BB-C4D4-42DC-8E4C-66E67508D580}" type="sibTrans" cxnId="{F77565D2-C341-4BE3-8520-FEB1C43C208A}">
      <dgm:prSet/>
      <dgm:spPr/>
      <dgm:t>
        <a:bodyPr/>
        <a:lstStyle/>
        <a:p>
          <a:endParaRPr lang="en-US"/>
        </a:p>
      </dgm:t>
    </dgm:pt>
    <dgm:pt modelId="{3028BA6C-FE8B-4E2D-B091-284B6864AC99}" type="pres">
      <dgm:prSet presAssocID="{6C3378FD-EFFD-435E-91E7-FCF5F4D12078}" presName="vert0" presStyleCnt="0">
        <dgm:presLayoutVars>
          <dgm:dir/>
          <dgm:animOne val="branch"/>
          <dgm:animLvl val="lvl"/>
        </dgm:presLayoutVars>
      </dgm:prSet>
      <dgm:spPr/>
    </dgm:pt>
    <dgm:pt modelId="{38D22697-C93E-4F17-A856-4DAC025601E1}" type="pres">
      <dgm:prSet presAssocID="{397C6627-3116-4F25-8052-71A150C21A3A}" presName="thickLine" presStyleLbl="alignNode1" presStyleIdx="0" presStyleCnt="6"/>
      <dgm:spPr/>
    </dgm:pt>
    <dgm:pt modelId="{0B8145A4-2141-42A5-A5FC-0E6182D323BF}" type="pres">
      <dgm:prSet presAssocID="{397C6627-3116-4F25-8052-71A150C21A3A}" presName="horz1" presStyleCnt="0"/>
      <dgm:spPr/>
    </dgm:pt>
    <dgm:pt modelId="{7113A022-31EC-407C-B8E6-DC951FB48FC8}" type="pres">
      <dgm:prSet presAssocID="{397C6627-3116-4F25-8052-71A150C21A3A}" presName="tx1" presStyleLbl="revTx" presStyleIdx="0" presStyleCnt="6"/>
      <dgm:spPr/>
    </dgm:pt>
    <dgm:pt modelId="{3BE8E737-78CA-4C50-B771-3CF47A5C56DD}" type="pres">
      <dgm:prSet presAssocID="{397C6627-3116-4F25-8052-71A150C21A3A}" presName="vert1" presStyleCnt="0"/>
      <dgm:spPr/>
    </dgm:pt>
    <dgm:pt modelId="{AA38EBB7-415F-44FD-91D0-8E63DBFF0229}" type="pres">
      <dgm:prSet presAssocID="{44D99C4F-98CB-49DD-8EA2-8466442BE783}" presName="thickLine" presStyleLbl="alignNode1" presStyleIdx="1" presStyleCnt="6"/>
      <dgm:spPr/>
    </dgm:pt>
    <dgm:pt modelId="{DE8B4EA3-FCA2-4B07-B988-44216D25F6B9}" type="pres">
      <dgm:prSet presAssocID="{44D99C4F-98CB-49DD-8EA2-8466442BE783}" presName="horz1" presStyleCnt="0"/>
      <dgm:spPr/>
    </dgm:pt>
    <dgm:pt modelId="{BD4C9CE3-7849-40D6-9C59-676291B0CCFC}" type="pres">
      <dgm:prSet presAssocID="{44D99C4F-98CB-49DD-8EA2-8466442BE783}" presName="tx1" presStyleLbl="revTx" presStyleIdx="1" presStyleCnt="6"/>
      <dgm:spPr/>
    </dgm:pt>
    <dgm:pt modelId="{50A04F9D-CBE6-44A9-A780-6E8C389C465B}" type="pres">
      <dgm:prSet presAssocID="{44D99C4F-98CB-49DD-8EA2-8466442BE783}" presName="vert1" presStyleCnt="0"/>
      <dgm:spPr/>
    </dgm:pt>
    <dgm:pt modelId="{CD1A92E2-4D18-443B-AB08-99E071C2A7D6}" type="pres">
      <dgm:prSet presAssocID="{E8803403-7547-443E-ADAF-4010D07850F1}" presName="thickLine" presStyleLbl="alignNode1" presStyleIdx="2" presStyleCnt="6"/>
      <dgm:spPr/>
    </dgm:pt>
    <dgm:pt modelId="{3B7D7545-A1A4-49F4-9559-77A17A6E4E0B}" type="pres">
      <dgm:prSet presAssocID="{E8803403-7547-443E-ADAF-4010D07850F1}" presName="horz1" presStyleCnt="0"/>
      <dgm:spPr/>
    </dgm:pt>
    <dgm:pt modelId="{88DFEFDA-F6A2-4D49-9F25-4AFDDA281486}" type="pres">
      <dgm:prSet presAssocID="{E8803403-7547-443E-ADAF-4010D07850F1}" presName="tx1" presStyleLbl="revTx" presStyleIdx="2" presStyleCnt="6"/>
      <dgm:spPr/>
    </dgm:pt>
    <dgm:pt modelId="{77B4F165-08DB-4A67-874B-3D82D90DE9B4}" type="pres">
      <dgm:prSet presAssocID="{E8803403-7547-443E-ADAF-4010D07850F1}" presName="vert1" presStyleCnt="0"/>
      <dgm:spPr/>
    </dgm:pt>
    <dgm:pt modelId="{704E87F1-F084-4611-A652-4E8D76747C45}" type="pres">
      <dgm:prSet presAssocID="{524949A3-4FA8-4A2F-9D46-BBE4CE585888}" presName="thickLine" presStyleLbl="alignNode1" presStyleIdx="3" presStyleCnt="6"/>
      <dgm:spPr/>
    </dgm:pt>
    <dgm:pt modelId="{BB52E2E7-C9EE-4598-B72C-0FA4FD4BA0A5}" type="pres">
      <dgm:prSet presAssocID="{524949A3-4FA8-4A2F-9D46-BBE4CE585888}" presName="horz1" presStyleCnt="0"/>
      <dgm:spPr/>
    </dgm:pt>
    <dgm:pt modelId="{CC6366F4-CF38-4B58-A4FC-DB67D1ACE62D}" type="pres">
      <dgm:prSet presAssocID="{524949A3-4FA8-4A2F-9D46-BBE4CE585888}" presName="tx1" presStyleLbl="revTx" presStyleIdx="3" presStyleCnt="6"/>
      <dgm:spPr/>
    </dgm:pt>
    <dgm:pt modelId="{C9188904-9751-4727-AAA4-9033EF7388C1}" type="pres">
      <dgm:prSet presAssocID="{524949A3-4FA8-4A2F-9D46-BBE4CE585888}" presName="vert1" presStyleCnt="0"/>
      <dgm:spPr/>
    </dgm:pt>
    <dgm:pt modelId="{90A311BF-8845-4690-B7E8-B5E2290D0E50}" type="pres">
      <dgm:prSet presAssocID="{EC902C24-152C-4AF8-B5FE-C85FE6B7BF32}" presName="thickLine" presStyleLbl="alignNode1" presStyleIdx="4" presStyleCnt="6"/>
      <dgm:spPr/>
    </dgm:pt>
    <dgm:pt modelId="{880502BC-A0AC-45AF-BED7-AA42264A2C5D}" type="pres">
      <dgm:prSet presAssocID="{EC902C24-152C-4AF8-B5FE-C85FE6B7BF32}" presName="horz1" presStyleCnt="0"/>
      <dgm:spPr/>
    </dgm:pt>
    <dgm:pt modelId="{C411E0DB-E96E-4F34-A7A5-9402DA5A4D67}" type="pres">
      <dgm:prSet presAssocID="{EC902C24-152C-4AF8-B5FE-C85FE6B7BF32}" presName="tx1" presStyleLbl="revTx" presStyleIdx="4" presStyleCnt="6"/>
      <dgm:spPr/>
    </dgm:pt>
    <dgm:pt modelId="{BB67EDEC-6815-4C54-AB6B-379935C4E2E4}" type="pres">
      <dgm:prSet presAssocID="{EC902C24-152C-4AF8-B5FE-C85FE6B7BF32}" presName="vert1" presStyleCnt="0"/>
      <dgm:spPr/>
    </dgm:pt>
    <dgm:pt modelId="{D1588DEE-8AF2-4C30-9CC6-1E3B3B36E707}" type="pres">
      <dgm:prSet presAssocID="{BE70C683-1248-456F-B115-42E807E051AE}" presName="thickLine" presStyleLbl="alignNode1" presStyleIdx="5" presStyleCnt="6"/>
      <dgm:spPr/>
    </dgm:pt>
    <dgm:pt modelId="{7AB1AB87-4883-4B4B-B48F-76151CCA8407}" type="pres">
      <dgm:prSet presAssocID="{BE70C683-1248-456F-B115-42E807E051AE}" presName="horz1" presStyleCnt="0"/>
      <dgm:spPr/>
    </dgm:pt>
    <dgm:pt modelId="{0F20DCDA-AC86-47B9-89E9-792A37568213}" type="pres">
      <dgm:prSet presAssocID="{BE70C683-1248-456F-B115-42E807E051AE}" presName="tx1" presStyleLbl="revTx" presStyleIdx="5" presStyleCnt="6"/>
      <dgm:spPr/>
    </dgm:pt>
    <dgm:pt modelId="{28E0CB8D-E87B-4C0A-AC47-B0798406D8F1}" type="pres">
      <dgm:prSet presAssocID="{BE70C683-1248-456F-B115-42E807E051AE}" presName="vert1" presStyleCnt="0"/>
      <dgm:spPr/>
    </dgm:pt>
  </dgm:ptLst>
  <dgm:cxnLst>
    <dgm:cxn modelId="{D704E81D-F56D-41B0-BD1E-BFD8520A2831}" type="presOf" srcId="{397C6627-3116-4F25-8052-71A150C21A3A}" destId="{7113A022-31EC-407C-B8E6-DC951FB48FC8}" srcOrd="0" destOrd="0" presId="urn:microsoft.com/office/officeart/2008/layout/LinedList"/>
    <dgm:cxn modelId="{EF45251E-3C0D-4EED-B2F3-9E4F26218ACD}" srcId="{6C3378FD-EFFD-435E-91E7-FCF5F4D12078}" destId="{44D99C4F-98CB-49DD-8EA2-8466442BE783}" srcOrd="1" destOrd="0" parTransId="{0239DB54-7964-4C30-846E-322581821F72}" sibTransId="{7EC73ACB-9671-46D6-BC1D-20FB295D244D}"/>
    <dgm:cxn modelId="{35741C2A-3EB8-4AB7-B421-1209395ED101}" type="presOf" srcId="{BE70C683-1248-456F-B115-42E807E051AE}" destId="{0F20DCDA-AC86-47B9-89E9-792A37568213}" srcOrd="0" destOrd="0" presId="urn:microsoft.com/office/officeart/2008/layout/LinedList"/>
    <dgm:cxn modelId="{ADB8823E-A10C-44E3-882A-426CF360F3A9}" type="presOf" srcId="{524949A3-4FA8-4A2F-9D46-BBE4CE585888}" destId="{CC6366F4-CF38-4B58-A4FC-DB67D1ACE62D}" srcOrd="0" destOrd="0" presId="urn:microsoft.com/office/officeart/2008/layout/LinedList"/>
    <dgm:cxn modelId="{EE7ACF41-E43F-46D9-90BE-A61589569977}" type="presOf" srcId="{44D99C4F-98CB-49DD-8EA2-8466442BE783}" destId="{BD4C9CE3-7849-40D6-9C59-676291B0CCFC}" srcOrd="0" destOrd="0" presId="urn:microsoft.com/office/officeart/2008/layout/LinedList"/>
    <dgm:cxn modelId="{DC042D49-BB69-4F7A-83B0-A1E40B14EF1C}" srcId="{6C3378FD-EFFD-435E-91E7-FCF5F4D12078}" destId="{E8803403-7547-443E-ADAF-4010D07850F1}" srcOrd="2" destOrd="0" parTransId="{1592E8E3-22DC-43CE-8A5A-5C632D4418A7}" sibTransId="{FC3BC3A5-BF7F-4201-8D4C-3C145B6EAA04}"/>
    <dgm:cxn modelId="{BA890A7F-01D9-4B8E-8EAA-48F5186CA279}" type="presOf" srcId="{EC902C24-152C-4AF8-B5FE-C85FE6B7BF32}" destId="{C411E0DB-E96E-4F34-A7A5-9402DA5A4D67}" srcOrd="0" destOrd="0" presId="urn:microsoft.com/office/officeart/2008/layout/LinedList"/>
    <dgm:cxn modelId="{3E3ABB7F-AE7D-465B-B067-FC97FE9A9A98}" srcId="{6C3378FD-EFFD-435E-91E7-FCF5F4D12078}" destId="{397C6627-3116-4F25-8052-71A150C21A3A}" srcOrd="0" destOrd="0" parTransId="{0B50FB5B-F0AA-48EE-B0E5-DBA49CA23353}" sibTransId="{68CE4C73-6CFF-44D9-8B6F-746092F72E2D}"/>
    <dgm:cxn modelId="{850036BF-7A20-406D-9B5D-4A4BA18BB589}" type="presOf" srcId="{E8803403-7547-443E-ADAF-4010D07850F1}" destId="{88DFEFDA-F6A2-4D49-9F25-4AFDDA281486}" srcOrd="0" destOrd="0" presId="urn:microsoft.com/office/officeart/2008/layout/LinedList"/>
    <dgm:cxn modelId="{293D8DC5-B361-40DB-B6BF-C5C2AFA62965}" srcId="{6C3378FD-EFFD-435E-91E7-FCF5F4D12078}" destId="{524949A3-4FA8-4A2F-9D46-BBE4CE585888}" srcOrd="3" destOrd="0" parTransId="{59B05480-EE45-45C1-AA01-B3CD21D34808}" sibTransId="{3006FF52-C8C3-4E80-9CA3-D9CE1DBF0031}"/>
    <dgm:cxn modelId="{F77565D2-C341-4BE3-8520-FEB1C43C208A}" srcId="{6C3378FD-EFFD-435E-91E7-FCF5F4D12078}" destId="{BE70C683-1248-456F-B115-42E807E051AE}" srcOrd="5" destOrd="0" parTransId="{13182108-1AE2-4A32-BD17-F5482B90F4EE}" sibTransId="{9E3AA8BB-C4D4-42DC-8E4C-66E67508D580}"/>
    <dgm:cxn modelId="{9DEC66D4-33FB-4605-B545-8470AE099192}" type="presOf" srcId="{6C3378FD-EFFD-435E-91E7-FCF5F4D12078}" destId="{3028BA6C-FE8B-4E2D-B091-284B6864AC99}" srcOrd="0" destOrd="0" presId="urn:microsoft.com/office/officeart/2008/layout/LinedList"/>
    <dgm:cxn modelId="{16A048DD-0C88-4CA5-8131-A627174CAF80}" srcId="{6C3378FD-EFFD-435E-91E7-FCF5F4D12078}" destId="{EC902C24-152C-4AF8-B5FE-C85FE6B7BF32}" srcOrd="4" destOrd="0" parTransId="{E27411B5-EAD2-45F1-93E1-03F4363D5A9B}" sibTransId="{125CD2AD-4A5C-46DB-9059-E8F2758AA6F8}"/>
    <dgm:cxn modelId="{29CC3951-D8B4-4401-B8FC-9FD5244AC04D}" type="presParOf" srcId="{3028BA6C-FE8B-4E2D-B091-284B6864AC99}" destId="{38D22697-C93E-4F17-A856-4DAC025601E1}" srcOrd="0" destOrd="0" presId="urn:microsoft.com/office/officeart/2008/layout/LinedList"/>
    <dgm:cxn modelId="{B10B849E-DB04-4066-84A6-0D4938DAC5A5}" type="presParOf" srcId="{3028BA6C-FE8B-4E2D-B091-284B6864AC99}" destId="{0B8145A4-2141-42A5-A5FC-0E6182D323BF}" srcOrd="1" destOrd="0" presId="urn:microsoft.com/office/officeart/2008/layout/LinedList"/>
    <dgm:cxn modelId="{CDF7578C-E550-4DA3-8BA3-1600BC13AC55}" type="presParOf" srcId="{0B8145A4-2141-42A5-A5FC-0E6182D323BF}" destId="{7113A022-31EC-407C-B8E6-DC951FB48FC8}" srcOrd="0" destOrd="0" presId="urn:microsoft.com/office/officeart/2008/layout/LinedList"/>
    <dgm:cxn modelId="{7D0A2E50-4CBA-450F-AC0E-E2F0645DBABC}" type="presParOf" srcId="{0B8145A4-2141-42A5-A5FC-0E6182D323BF}" destId="{3BE8E737-78CA-4C50-B771-3CF47A5C56DD}" srcOrd="1" destOrd="0" presId="urn:microsoft.com/office/officeart/2008/layout/LinedList"/>
    <dgm:cxn modelId="{4ADE0B40-B7C7-4189-A57D-71CDC247C903}" type="presParOf" srcId="{3028BA6C-FE8B-4E2D-B091-284B6864AC99}" destId="{AA38EBB7-415F-44FD-91D0-8E63DBFF0229}" srcOrd="2" destOrd="0" presId="urn:microsoft.com/office/officeart/2008/layout/LinedList"/>
    <dgm:cxn modelId="{7283EC2A-EFA5-4A42-90D5-7105923EF394}" type="presParOf" srcId="{3028BA6C-FE8B-4E2D-B091-284B6864AC99}" destId="{DE8B4EA3-FCA2-4B07-B988-44216D25F6B9}" srcOrd="3" destOrd="0" presId="urn:microsoft.com/office/officeart/2008/layout/LinedList"/>
    <dgm:cxn modelId="{386BE4E8-D884-41F7-91F8-A535F9BE532C}" type="presParOf" srcId="{DE8B4EA3-FCA2-4B07-B988-44216D25F6B9}" destId="{BD4C9CE3-7849-40D6-9C59-676291B0CCFC}" srcOrd="0" destOrd="0" presId="urn:microsoft.com/office/officeart/2008/layout/LinedList"/>
    <dgm:cxn modelId="{161C5EBB-D5FB-455B-9B2F-9BB1E0102641}" type="presParOf" srcId="{DE8B4EA3-FCA2-4B07-B988-44216D25F6B9}" destId="{50A04F9D-CBE6-44A9-A780-6E8C389C465B}" srcOrd="1" destOrd="0" presId="urn:microsoft.com/office/officeart/2008/layout/LinedList"/>
    <dgm:cxn modelId="{A8ADC078-E80B-4CB4-BE3B-A756EDA8E649}" type="presParOf" srcId="{3028BA6C-FE8B-4E2D-B091-284B6864AC99}" destId="{CD1A92E2-4D18-443B-AB08-99E071C2A7D6}" srcOrd="4" destOrd="0" presId="urn:microsoft.com/office/officeart/2008/layout/LinedList"/>
    <dgm:cxn modelId="{A023D11A-3726-47D3-9D37-D49C4CE5E206}" type="presParOf" srcId="{3028BA6C-FE8B-4E2D-B091-284B6864AC99}" destId="{3B7D7545-A1A4-49F4-9559-77A17A6E4E0B}" srcOrd="5" destOrd="0" presId="urn:microsoft.com/office/officeart/2008/layout/LinedList"/>
    <dgm:cxn modelId="{C4006FED-5832-4579-9EE3-0745A22458B7}" type="presParOf" srcId="{3B7D7545-A1A4-49F4-9559-77A17A6E4E0B}" destId="{88DFEFDA-F6A2-4D49-9F25-4AFDDA281486}" srcOrd="0" destOrd="0" presId="urn:microsoft.com/office/officeart/2008/layout/LinedList"/>
    <dgm:cxn modelId="{53C76C9A-BBAE-4573-B01A-084160CFA844}" type="presParOf" srcId="{3B7D7545-A1A4-49F4-9559-77A17A6E4E0B}" destId="{77B4F165-08DB-4A67-874B-3D82D90DE9B4}" srcOrd="1" destOrd="0" presId="urn:microsoft.com/office/officeart/2008/layout/LinedList"/>
    <dgm:cxn modelId="{0B798FFC-A7E0-40EE-805A-914C80CCD5A9}" type="presParOf" srcId="{3028BA6C-FE8B-4E2D-B091-284B6864AC99}" destId="{704E87F1-F084-4611-A652-4E8D76747C45}" srcOrd="6" destOrd="0" presId="urn:microsoft.com/office/officeart/2008/layout/LinedList"/>
    <dgm:cxn modelId="{798858B4-808D-4515-81FA-58600AB79DBA}" type="presParOf" srcId="{3028BA6C-FE8B-4E2D-B091-284B6864AC99}" destId="{BB52E2E7-C9EE-4598-B72C-0FA4FD4BA0A5}" srcOrd="7" destOrd="0" presId="urn:microsoft.com/office/officeart/2008/layout/LinedList"/>
    <dgm:cxn modelId="{F578C3B1-4FC6-4437-A735-E3BE3CE681EF}" type="presParOf" srcId="{BB52E2E7-C9EE-4598-B72C-0FA4FD4BA0A5}" destId="{CC6366F4-CF38-4B58-A4FC-DB67D1ACE62D}" srcOrd="0" destOrd="0" presId="urn:microsoft.com/office/officeart/2008/layout/LinedList"/>
    <dgm:cxn modelId="{D3308DA6-0C65-41A1-BCC8-E42F7A6AD9EA}" type="presParOf" srcId="{BB52E2E7-C9EE-4598-B72C-0FA4FD4BA0A5}" destId="{C9188904-9751-4727-AAA4-9033EF7388C1}" srcOrd="1" destOrd="0" presId="urn:microsoft.com/office/officeart/2008/layout/LinedList"/>
    <dgm:cxn modelId="{EB88EC91-D3F3-43F2-9FBF-8CF7DFFCD912}" type="presParOf" srcId="{3028BA6C-FE8B-4E2D-B091-284B6864AC99}" destId="{90A311BF-8845-4690-B7E8-B5E2290D0E50}" srcOrd="8" destOrd="0" presId="urn:microsoft.com/office/officeart/2008/layout/LinedList"/>
    <dgm:cxn modelId="{13C55635-3652-4E8C-980F-3AC9FBC3C85A}" type="presParOf" srcId="{3028BA6C-FE8B-4E2D-B091-284B6864AC99}" destId="{880502BC-A0AC-45AF-BED7-AA42264A2C5D}" srcOrd="9" destOrd="0" presId="urn:microsoft.com/office/officeart/2008/layout/LinedList"/>
    <dgm:cxn modelId="{40B4F38B-96FE-4751-8D67-D675F4711857}" type="presParOf" srcId="{880502BC-A0AC-45AF-BED7-AA42264A2C5D}" destId="{C411E0DB-E96E-4F34-A7A5-9402DA5A4D67}" srcOrd="0" destOrd="0" presId="urn:microsoft.com/office/officeart/2008/layout/LinedList"/>
    <dgm:cxn modelId="{7941CD50-E333-4FE2-AA69-92578227159D}" type="presParOf" srcId="{880502BC-A0AC-45AF-BED7-AA42264A2C5D}" destId="{BB67EDEC-6815-4C54-AB6B-379935C4E2E4}" srcOrd="1" destOrd="0" presId="urn:microsoft.com/office/officeart/2008/layout/LinedList"/>
    <dgm:cxn modelId="{D264B74E-1792-4197-8BFA-AD4A9046E832}" type="presParOf" srcId="{3028BA6C-FE8B-4E2D-B091-284B6864AC99}" destId="{D1588DEE-8AF2-4C30-9CC6-1E3B3B36E707}" srcOrd="10" destOrd="0" presId="urn:microsoft.com/office/officeart/2008/layout/LinedList"/>
    <dgm:cxn modelId="{CEBA2FEF-9645-4018-B13E-D1D9E5660742}" type="presParOf" srcId="{3028BA6C-FE8B-4E2D-B091-284B6864AC99}" destId="{7AB1AB87-4883-4B4B-B48F-76151CCA8407}" srcOrd="11" destOrd="0" presId="urn:microsoft.com/office/officeart/2008/layout/LinedList"/>
    <dgm:cxn modelId="{B33A5B3E-76CF-47A3-8B3D-F6AD16F6A918}" type="presParOf" srcId="{7AB1AB87-4883-4B4B-B48F-76151CCA8407}" destId="{0F20DCDA-AC86-47B9-89E9-792A37568213}" srcOrd="0" destOrd="0" presId="urn:microsoft.com/office/officeart/2008/layout/LinedList"/>
    <dgm:cxn modelId="{5C4BFE03-BF54-4563-9252-82E75F7DBBB5}" type="presParOf" srcId="{7AB1AB87-4883-4B4B-B48F-76151CCA8407}" destId="{28E0CB8D-E87B-4C0A-AC47-B0798406D8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5FB774-03D5-424A-A31F-007DA3B54C32}"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4CE48CC9-45FB-44D5-8651-484E130F1AEB}">
      <dgm:prSet/>
      <dgm:spPr/>
      <dgm:t>
        <a:bodyPr/>
        <a:lstStyle/>
        <a:p>
          <a:r>
            <a:rPr lang="en-US"/>
            <a:t>HRD Facilities Master Plan Advisory Committee</a:t>
          </a:r>
        </a:p>
      </dgm:t>
    </dgm:pt>
    <dgm:pt modelId="{B4C42DEA-CBDF-4972-AAEC-9C3AE61D21D2}" type="parTrans" cxnId="{1D4FB551-C699-4E4F-89B9-7277AF35F47A}">
      <dgm:prSet/>
      <dgm:spPr/>
      <dgm:t>
        <a:bodyPr/>
        <a:lstStyle/>
        <a:p>
          <a:endParaRPr lang="en-US"/>
        </a:p>
      </dgm:t>
    </dgm:pt>
    <dgm:pt modelId="{1A47FBC0-7C95-4C54-BF38-6A8CF815B2A7}" type="sibTrans" cxnId="{1D4FB551-C699-4E4F-89B9-7277AF35F47A}">
      <dgm:prSet/>
      <dgm:spPr/>
      <dgm:t>
        <a:bodyPr/>
        <a:lstStyle/>
        <a:p>
          <a:endParaRPr lang="en-US"/>
        </a:p>
      </dgm:t>
    </dgm:pt>
    <dgm:pt modelId="{387C178E-25EA-4666-9A4F-1B924D24D58B}">
      <dgm:prSet/>
      <dgm:spPr/>
      <dgm:t>
        <a:bodyPr/>
        <a:lstStyle/>
        <a:p>
          <a:r>
            <a:rPr lang="en-US"/>
            <a:t>Community Survey</a:t>
          </a:r>
        </a:p>
      </dgm:t>
    </dgm:pt>
    <dgm:pt modelId="{85FCD7CB-D073-481E-B616-0E2A580E9A13}" type="parTrans" cxnId="{918D6D75-60B2-4E62-B653-AE0AABA166CE}">
      <dgm:prSet/>
      <dgm:spPr/>
      <dgm:t>
        <a:bodyPr/>
        <a:lstStyle/>
        <a:p>
          <a:endParaRPr lang="en-US"/>
        </a:p>
      </dgm:t>
    </dgm:pt>
    <dgm:pt modelId="{FAFB052D-51C0-4CBD-B0A5-3D827D7BC2FD}" type="sibTrans" cxnId="{918D6D75-60B2-4E62-B653-AE0AABA166CE}">
      <dgm:prSet/>
      <dgm:spPr/>
      <dgm:t>
        <a:bodyPr/>
        <a:lstStyle/>
        <a:p>
          <a:endParaRPr lang="en-US"/>
        </a:p>
      </dgm:t>
    </dgm:pt>
    <dgm:pt modelId="{710FD1D8-D87D-4403-9F47-9CB47D16D3C6}">
      <dgm:prSet/>
      <dgm:spPr/>
      <dgm:t>
        <a:bodyPr/>
        <a:lstStyle/>
        <a:p>
          <a:r>
            <a:rPr lang="en-US"/>
            <a:t>Project web page</a:t>
          </a:r>
        </a:p>
      </dgm:t>
    </dgm:pt>
    <dgm:pt modelId="{84F9A5F4-4D05-4313-96FA-266167EC6FF5}" type="parTrans" cxnId="{B1B0DEDA-F348-4D1F-8D86-40FA12CB3707}">
      <dgm:prSet/>
      <dgm:spPr/>
      <dgm:t>
        <a:bodyPr/>
        <a:lstStyle/>
        <a:p>
          <a:endParaRPr lang="en-US"/>
        </a:p>
      </dgm:t>
    </dgm:pt>
    <dgm:pt modelId="{2A28F7D5-A252-4F64-828D-6A2631F9ADF0}" type="sibTrans" cxnId="{B1B0DEDA-F348-4D1F-8D86-40FA12CB3707}">
      <dgm:prSet/>
      <dgm:spPr/>
      <dgm:t>
        <a:bodyPr/>
        <a:lstStyle/>
        <a:p>
          <a:endParaRPr lang="en-US"/>
        </a:p>
      </dgm:t>
    </dgm:pt>
    <dgm:pt modelId="{734659A0-13B8-4319-BCF6-72B45F5FB513}">
      <dgm:prSet/>
      <dgm:spPr/>
      <dgm:t>
        <a:bodyPr/>
        <a:lstStyle/>
        <a:p>
          <a:r>
            <a:rPr lang="en-US"/>
            <a:t>Stakeholder meetings and focus groups</a:t>
          </a:r>
        </a:p>
      </dgm:t>
    </dgm:pt>
    <dgm:pt modelId="{AE065BE5-3A48-41E8-B52A-002CFA1AD504}" type="parTrans" cxnId="{81421AF0-38AD-443E-828C-CD2270123366}">
      <dgm:prSet/>
      <dgm:spPr/>
      <dgm:t>
        <a:bodyPr/>
        <a:lstStyle/>
        <a:p>
          <a:endParaRPr lang="en-US"/>
        </a:p>
      </dgm:t>
    </dgm:pt>
    <dgm:pt modelId="{16B40927-72BF-4062-8CE1-E4AA66EC7EAB}" type="sibTrans" cxnId="{81421AF0-38AD-443E-828C-CD2270123366}">
      <dgm:prSet/>
      <dgm:spPr/>
      <dgm:t>
        <a:bodyPr/>
        <a:lstStyle/>
        <a:p>
          <a:endParaRPr lang="en-US"/>
        </a:p>
      </dgm:t>
    </dgm:pt>
    <dgm:pt modelId="{27AAA80A-BA8A-486E-9D43-3CE3FB4F23CA}" type="pres">
      <dgm:prSet presAssocID="{E95FB774-03D5-424A-A31F-007DA3B54C32}" presName="linear" presStyleCnt="0">
        <dgm:presLayoutVars>
          <dgm:dir/>
          <dgm:animLvl val="lvl"/>
          <dgm:resizeHandles val="exact"/>
        </dgm:presLayoutVars>
      </dgm:prSet>
      <dgm:spPr/>
    </dgm:pt>
    <dgm:pt modelId="{777801BF-6664-49EF-B139-706674D8CC42}" type="pres">
      <dgm:prSet presAssocID="{4CE48CC9-45FB-44D5-8651-484E130F1AEB}" presName="parentLin" presStyleCnt="0"/>
      <dgm:spPr/>
    </dgm:pt>
    <dgm:pt modelId="{2FC0FABB-4F3C-4E01-BD68-58F6CFCC1529}" type="pres">
      <dgm:prSet presAssocID="{4CE48CC9-45FB-44D5-8651-484E130F1AEB}" presName="parentLeftMargin" presStyleLbl="node1" presStyleIdx="0" presStyleCnt="4"/>
      <dgm:spPr/>
    </dgm:pt>
    <dgm:pt modelId="{830C789C-A7B2-4128-897D-FBCAF3160A11}" type="pres">
      <dgm:prSet presAssocID="{4CE48CC9-45FB-44D5-8651-484E130F1AEB}" presName="parentText" presStyleLbl="node1" presStyleIdx="0" presStyleCnt="4">
        <dgm:presLayoutVars>
          <dgm:chMax val="0"/>
          <dgm:bulletEnabled val="1"/>
        </dgm:presLayoutVars>
      </dgm:prSet>
      <dgm:spPr/>
    </dgm:pt>
    <dgm:pt modelId="{C7CD341B-13FE-47E4-AA41-B4F97511C288}" type="pres">
      <dgm:prSet presAssocID="{4CE48CC9-45FB-44D5-8651-484E130F1AEB}" presName="negativeSpace" presStyleCnt="0"/>
      <dgm:spPr/>
    </dgm:pt>
    <dgm:pt modelId="{586F9F00-187C-4AF1-931B-A92BB99AF0F0}" type="pres">
      <dgm:prSet presAssocID="{4CE48CC9-45FB-44D5-8651-484E130F1AEB}" presName="childText" presStyleLbl="conFgAcc1" presStyleIdx="0" presStyleCnt="4">
        <dgm:presLayoutVars>
          <dgm:bulletEnabled val="1"/>
        </dgm:presLayoutVars>
      </dgm:prSet>
      <dgm:spPr/>
    </dgm:pt>
    <dgm:pt modelId="{56180952-AC04-4032-938C-9C220A7AE6D8}" type="pres">
      <dgm:prSet presAssocID="{1A47FBC0-7C95-4C54-BF38-6A8CF815B2A7}" presName="spaceBetweenRectangles" presStyleCnt="0"/>
      <dgm:spPr/>
    </dgm:pt>
    <dgm:pt modelId="{D908D375-3FA2-430B-9DE6-7E19B5B57209}" type="pres">
      <dgm:prSet presAssocID="{387C178E-25EA-4666-9A4F-1B924D24D58B}" presName="parentLin" presStyleCnt="0"/>
      <dgm:spPr/>
    </dgm:pt>
    <dgm:pt modelId="{87466C7E-39D3-46FF-BEBA-51ABEE244D94}" type="pres">
      <dgm:prSet presAssocID="{387C178E-25EA-4666-9A4F-1B924D24D58B}" presName="parentLeftMargin" presStyleLbl="node1" presStyleIdx="0" presStyleCnt="4"/>
      <dgm:spPr/>
    </dgm:pt>
    <dgm:pt modelId="{E86B6F6B-1F45-4659-AD44-83D7619D334A}" type="pres">
      <dgm:prSet presAssocID="{387C178E-25EA-4666-9A4F-1B924D24D58B}" presName="parentText" presStyleLbl="node1" presStyleIdx="1" presStyleCnt="4">
        <dgm:presLayoutVars>
          <dgm:chMax val="0"/>
          <dgm:bulletEnabled val="1"/>
        </dgm:presLayoutVars>
      </dgm:prSet>
      <dgm:spPr/>
    </dgm:pt>
    <dgm:pt modelId="{DCC9CEC9-991B-4211-ACBC-35CF371DA2A2}" type="pres">
      <dgm:prSet presAssocID="{387C178E-25EA-4666-9A4F-1B924D24D58B}" presName="negativeSpace" presStyleCnt="0"/>
      <dgm:spPr/>
    </dgm:pt>
    <dgm:pt modelId="{17594590-9227-4FED-8AC6-5ABE4A47FDCE}" type="pres">
      <dgm:prSet presAssocID="{387C178E-25EA-4666-9A4F-1B924D24D58B}" presName="childText" presStyleLbl="conFgAcc1" presStyleIdx="1" presStyleCnt="4">
        <dgm:presLayoutVars>
          <dgm:bulletEnabled val="1"/>
        </dgm:presLayoutVars>
      </dgm:prSet>
      <dgm:spPr/>
    </dgm:pt>
    <dgm:pt modelId="{6654E573-2492-461C-9C55-C56E67987CEC}" type="pres">
      <dgm:prSet presAssocID="{FAFB052D-51C0-4CBD-B0A5-3D827D7BC2FD}" presName="spaceBetweenRectangles" presStyleCnt="0"/>
      <dgm:spPr/>
    </dgm:pt>
    <dgm:pt modelId="{7C5B2DBB-8E8B-4E51-860C-D02FEAC5B63A}" type="pres">
      <dgm:prSet presAssocID="{710FD1D8-D87D-4403-9F47-9CB47D16D3C6}" presName="parentLin" presStyleCnt="0"/>
      <dgm:spPr/>
    </dgm:pt>
    <dgm:pt modelId="{8F35A042-521B-4EAE-9C09-37AEE6D34D63}" type="pres">
      <dgm:prSet presAssocID="{710FD1D8-D87D-4403-9F47-9CB47D16D3C6}" presName="parentLeftMargin" presStyleLbl="node1" presStyleIdx="1" presStyleCnt="4"/>
      <dgm:spPr/>
    </dgm:pt>
    <dgm:pt modelId="{EFF1C593-1F1C-4ED4-B2CE-B9DE8AC5F0D8}" type="pres">
      <dgm:prSet presAssocID="{710FD1D8-D87D-4403-9F47-9CB47D16D3C6}" presName="parentText" presStyleLbl="node1" presStyleIdx="2" presStyleCnt="4">
        <dgm:presLayoutVars>
          <dgm:chMax val="0"/>
          <dgm:bulletEnabled val="1"/>
        </dgm:presLayoutVars>
      </dgm:prSet>
      <dgm:spPr/>
    </dgm:pt>
    <dgm:pt modelId="{5115391E-5596-406A-9D1F-CC8CC6149627}" type="pres">
      <dgm:prSet presAssocID="{710FD1D8-D87D-4403-9F47-9CB47D16D3C6}" presName="negativeSpace" presStyleCnt="0"/>
      <dgm:spPr/>
    </dgm:pt>
    <dgm:pt modelId="{3D238661-00FC-4F9F-8136-426B83A3B3E0}" type="pres">
      <dgm:prSet presAssocID="{710FD1D8-D87D-4403-9F47-9CB47D16D3C6}" presName="childText" presStyleLbl="conFgAcc1" presStyleIdx="2" presStyleCnt="4">
        <dgm:presLayoutVars>
          <dgm:bulletEnabled val="1"/>
        </dgm:presLayoutVars>
      </dgm:prSet>
      <dgm:spPr/>
    </dgm:pt>
    <dgm:pt modelId="{DF7BEC4C-22FC-4C46-BBBD-FC3F3EB009DC}" type="pres">
      <dgm:prSet presAssocID="{2A28F7D5-A252-4F64-828D-6A2631F9ADF0}" presName="spaceBetweenRectangles" presStyleCnt="0"/>
      <dgm:spPr/>
    </dgm:pt>
    <dgm:pt modelId="{59D4D8C7-365D-4A64-BDBA-8CD2BBCD3831}" type="pres">
      <dgm:prSet presAssocID="{734659A0-13B8-4319-BCF6-72B45F5FB513}" presName="parentLin" presStyleCnt="0"/>
      <dgm:spPr/>
    </dgm:pt>
    <dgm:pt modelId="{7AE697D4-49C0-4597-A477-03FE6286D188}" type="pres">
      <dgm:prSet presAssocID="{734659A0-13B8-4319-BCF6-72B45F5FB513}" presName="parentLeftMargin" presStyleLbl="node1" presStyleIdx="2" presStyleCnt="4"/>
      <dgm:spPr/>
    </dgm:pt>
    <dgm:pt modelId="{85110AE6-8EF6-48E8-91BB-F4B4800B3751}" type="pres">
      <dgm:prSet presAssocID="{734659A0-13B8-4319-BCF6-72B45F5FB513}" presName="parentText" presStyleLbl="node1" presStyleIdx="3" presStyleCnt="4">
        <dgm:presLayoutVars>
          <dgm:chMax val="0"/>
          <dgm:bulletEnabled val="1"/>
        </dgm:presLayoutVars>
      </dgm:prSet>
      <dgm:spPr/>
    </dgm:pt>
    <dgm:pt modelId="{CB0A2584-14C2-4D3D-A1C5-27A93C5691E6}" type="pres">
      <dgm:prSet presAssocID="{734659A0-13B8-4319-BCF6-72B45F5FB513}" presName="negativeSpace" presStyleCnt="0"/>
      <dgm:spPr/>
    </dgm:pt>
    <dgm:pt modelId="{090DDCA2-BC66-410A-A994-E1235B58C80D}" type="pres">
      <dgm:prSet presAssocID="{734659A0-13B8-4319-BCF6-72B45F5FB513}" presName="childText" presStyleLbl="conFgAcc1" presStyleIdx="3" presStyleCnt="4">
        <dgm:presLayoutVars>
          <dgm:bulletEnabled val="1"/>
        </dgm:presLayoutVars>
      </dgm:prSet>
      <dgm:spPr/>
    </dgm:pt>
  </dgm:ptLst>
  <dgm:cxnLst>
    <dgm:cxn modelId="{A844A411-D35B-4DCB-ABF3-D41D3859C091}" type="presOf" srcId="{E95FB774-03D5-424A-A31F-007DA3B54C32}" destId="{27AAA80A-BA8A-486E-9D43-3CE3FB4F23CA}" srcOrd="0" destOrd="0" presId="urn:microsoft.com/office/officeart/2005/8/layout/list1"/>
    <dgm:cxn modelId="{F7E96731-754F-4B0D-8DB1-A528B5E525A9}" type="presOf" srcId="{734659A0-13B8-4319-BCF6-72B45F5FB513}" destId="{7AE697D4-49C0-4597-A477-03FE6286D188}" srcOrd="0" destOrd="0" presId="urn:microsoft.com/office/officeart/2005/8/layout/list1"/>
    <dgm:cxn modelId="{C6D57434-FDF2-4624-B538-A96845F46969}" type="presOf" srcId="{4CE48CC9-45FB-44D5-8651-484E130F1AEB}" destId="{2FC0FABB-4F3C-4E01-BD68-58F6CFCC1529}" srcOrd="0" destOrd="0" presId="urn:microsoft.com/office/officeart/2005/8/layout/list1"/>
    <dgm:cxn modelId="{1D4FB551-C699-4E4F-89B9-7277AF35F47A}" srcId="{E95FB774-03D5-424A-A31F-007DA3B54C32}" destId="{4CE48CC9-45FB-44D5-8651-484E130F1AEB}" srcOrd="0" destOrd="0" parTransId="{B4C42DEA-CBDF-4972-AAEC-9C3AE61D21D2}" sibTransId="{1A47FBC0-7C95-4C54-BF38-6A8CF815B2A7}"/>
    <dgm:cxn modelId="{918D6D75-60B2-4E62-B653-AE0AABA166CE}" srcId="{E95FB774-03D5-424A-A31F-007DA3B54C32}" destId="{387C178E-25EA-4666-9A4F-1B924D24D58B}" srcOrd="1" destOrd="0" parTransId="{85FCD7CB-D073-481E-B616-0E2A580E9A13}" sibTransId="{FAFB052D-51C0-4CBD-B0A5-3D827D7BC2FD}"/>
    <dgm:cxn modelId="{7F00F3A7-7676-4563-A8A4-C84F064AB1AD}" type="presOf" srcId="{387C178E-25EA-4666-9A4F-1B924D24D58B}" destId="{E86B6F6B-1F45-4659-AD44-83D7619D334A}" srcOrd="1" destOrd="0" presId="urn:microsoft.com/office/officeart/2005/8/layout/list1"/>
    <dgm:cxn modelId="{D256E5AA-64FD-46B5-B88A-9A08838509C1}" type="presOf" srcId="{734659A0-13B8-4319-BCF6-72B45F5FB513}" destId="{85110AE6-8EF6-48E8-91BB-F4B4800B3751}" srcOrd="1" destOrd="0" presId="urn:microsoft.com/office/officeart/2005/8/layout/list1"/>
    <dgm:cxn modelId="{3ED0CDC8-2148-47D5-9C0F-1237FFBC5729}" type="presOf" srcId="{387C178E-25EA-4666-9A4F-1B924D24D58B}" destId="{87466C7E-39D3-46FF-BEBA-51ABEE244D94}" srcOrd="0" destOrd="0" presId="urn:microsoft.com/office/officeart/2005/8/layout/list1"/>
    <dgm:cxn modelId="{3F1310D0-D065-4B00-8A96-A702FD3FF67F}" type="presOf" srcId="{4CE48CC9-45FB-44D5-8651-484E130F1AEB}" destId="{830C789C-A7B2-4128-897D-FBCAF3160A11}" srcOrd="1" destOrd="0" presId="urn:microsoft.com/office/officeart/2005/8/layout/list1"/>
    <dgm:cxn modelId="{B1B0DEDA-F348-4D1F-8D86-40FA12CB3707}" srcId="{E95FB774-03D5-424A-A31F-007DA3B54C32}" destId="{710FD1D8-D87D-4403-9F47-9CB47D16D3C6}" srcOrd="2" destOrd="0" parTransId="{84F9A5F4-4D05-4313-96FA-266167EC6FF5}" sibTransId="{2A28F7D5-A252-4F64-828D-6A2631F9ADF0}"/>
    <dgm:cxn modelId="{81421AF0-38AD-443E-828C-CD2270123366}" srcId="{E95FB774-03D5-424A-A31F-007DA3B54C32}" destId="{734659A0-13B8-4319-BCF6-72B45F5FB513}" srcOrd="3" destOrd="0" parTransId="{AE065BE5-3A48-41E8-B52A-002CFA1AD504}" sibTransId="{16B40927-72BF-4062-8CE1-E4AA66EC7EAB}"/>
    <dgm:cxn modelId="{638650F0-D427-4254-A8C0-EABC8EC63B67}" type="presOf" srcId="{710FD1D8-D87D-4403-9F47-9CB47D16D3C6}" destId="{EFF1C593-1F1C-4ED4-B2CE-B9DE8AC5F0D8}" srcOrd="1" destOrd="0" presId="urn:microsoft.com/office/officeart/2005/8/layout/list1"/>
    <dgm:cxn modelId="{564691FB-337F-4742-87F8-912DFAAF7C78}" type="presOf" srcId="{710FD1D8-D87D-4403-9F47-9CB47D16D3C6}" destId="{8F35A042-521B-4EAE-9C09-37AEE6D34D63}" srcOrd="0" destOrd="0" presId="urn:microsoft.com/office/officeart/2005/8/layout/list1"/>
    <dgm:cxn modelId="{2858C44D-A818-4333-87F4-2897F3ED3DBE}" type="presParOf" srcId="{27AAA80A-BA8A-486E-9D43-3CE3FB4F23CA}" destId="{777801BF-6664-49EF-B139-706674D8CC42}" srcOrd="0" destOrd="0" presId="urn:microsoft.com/office/officeart/2005/8/layout/list1"/>
    <dgm:cxn modelId="{7FFCC3C0-290E-432F-9F88-7ED519F8975F}" type="presParOf" srcId="{777801BF-6664-49EF-B139-706674D8CC42}" destId="{2FC0FABB-4F3C-4E01-BD68-58F6CFCC1529}" srcOrd="0" destOrd="0" presId="urn:microsoft.com/office/officeart/2005/8/layout/list1"/>
    <dgm:cxn modelId="{7A59594A-1C41-4C2F-A864-0CE168CAC1B1}" type="presParOf" srcId="{777801BF-6664-49EF-B139-706674D8CC42}" destId="{830C789C-A7B2-4128-897D-FBCAF3160A11}" srcOrd="1" destOrd="0" presId="urn:microsoft.com/office/officeart/2005/8/layout/list1"/>
    <dgm:cxn modelId="{38BF5126-3592-4946-9B0A-9750AE69D0E4}" type="presParOf" srcId="{27AAA80A-BA8A-486E-9D43-3CE3FB4F23CA}" destId="{C7CD341B-13FE-47E4-AA41-B4F97511C288}" srcOrd="1" destOrd="0" presId="urn:microsoft.com/office/officeart/2005/8/layout/list1"/>
    <dgm:cxn modelId="{A129F62F-FB96-44E8-BE55-103C65B14E38}" type="presParOf" srcId="{27AAA80A-BA8A-486E-9D43-3CE3FB4F23CA}" destId="{586F9F00-187C-4AF1-931B-A92BB99AF0F0}" srcOrd="2" destOrd="0" presId="urn:microsoft.com/office/officeart/2005/8/layout/list1"/>
    <dgm:cxn modelId="{97126301-8320-4D8B-9A12-E8627DDC4081}" type="presParOf" srcId="{27AAA80A-BA8A-486E-9D43-3CE3FB4F23CA}" destId="{56180952-AC04-4032-938C-9C220A7AE6D8}" srcOrd="3" destOrd="0" presId="urn:microsoft.com/office/officeart/2005/8/layout/list1"/>
    <dgm:cxn modelId="{3466968C-3BA1-4337-AAD4-723C4BE4CBB4}" type="presParOf" srcId="{27AAA80A-BA8A-486E-9D43-3CE3FB4F23CA}" destId="{D908D375-3FA2-430B-9DE6-7E19B5B57209}" srcOrd="4" destOrd="0" presId="urn:microsoft.com/office/officeart/2005/8/layout/list1"/>
    <dgm:cxn modelId="{E0CE21C9-4BD0-4095-B074-FDA26FE140FB}" type="presParOf" srcId="{D908D375-3FA2-430B-9DE6-7E19B5B57209}" destId="{87466C7E-39D3-46FF-BEBA-51ABEE244D94}" srcOrd="0" destOrd="0" presId="urn:microsoft.com/office/officeart/2005/8/layout/list1"/>
    <dgm:cxn modelId="{405732A9-57E3-4423-ADD7-41BD69240E48}" type="presParOf" srcId="{D908D375-3FA2-430B-9DE6-7E19B5B57209}" destId="{E86B6F6B-1F45-4659-AD44-83D7619D334A}" srcOrd="1" destOrd="0" presId="urn:microsoft.com/office/officeart/2005/8/layout/list1"/>
    <dgm:cxn modelId="{95802A60-6A2B-49E5-8B5F-C71D6D4D24C3}" type="presParOf" srcId="{27AAA80A-BA8A-486E-9D43-3CE3FB4F23CA}" destId="{DCC9CEC9-991B-4211-ACBC-35CF371DA2A2}" srcOrd="5" destOrd="0" presId="urn:microsoft.com/office/officeart/2005/8/layout/list1"/>
    <dgm:cxn modelId="{994650C5-966D-4B72-8EB4-4B5522E6DEB3}" type="presParOf" srcId="{27AAA80A-BA8A-486E-9D43-3CE3FB4F23CA}" destId="{17594590-9227-4FED-8AC6-5ABE4A47FDCE}" srcOrd="6" destOrd="0" presId="urn:microsoft.com/office/officeart/2005/8/layout/list1"/>
    <dgm:cxn modelId="{A93202BB-E87F-4257-9B16-DA85C054767B}" type="presParOf" srcId="{27AAA80A-BA8A-486E-9D43-3CE3FB4F23CA}" destId="{6654E573-2492-461C-9C55-C56E67987CEC}" srcOrd="7" destOrd="0" presId="urn:microsoft.com/office/officeart/2005/8/layout/list1"/>
    <dgm:cxn modelId="{8823519A-42D8-4A38-9558-EAF2CD07C5F5}" type="presParOf" srcId="{27AAA80A-BA8A-486E-9D43-3CE3FB4F23CA}" destId="{7C5B2DBB-8E8B-4E51-860C-D02FEAC5B63A}" srcOrd="8" destOrd="0" presId="urn:microsoft.com/office/officeart/2005/8/layout/list1"/>
    <dgm:cxn modelId="{CF49DAF0-C5A4-4C76-BB36-7ED26E811AA3}" type="presParOf" srcId="{7C5B2DBB-8E8B-4E51-860C-D02FEAC5B63A}" destId="{8F35A042-521B-4EAE-9C09-37AEE6D34D63}" srcOrd="0" destOrd="0" presId="urn:microsoft.com/office/officeart/2005/8/layout/list1"/>
    <dgm:cxn modelId="{10BE7F4C-2878-4CB7-9D71-0E21BE3A1B9E}" type="presParOf" srcId="{7C5B2DBB-8E8B-4E51-860C-D02FEAC5B63A}" destId="{EFF1C593-1F1C-4ED4-B2CE-B9DE8AC5F0D8}" srcOrd="1" destOrd="0" presId="urn:microsoft.com/office/officeart/2005/8/layout/list1"/>
    <dgm:cxn modelId="{08C2DC50-1778-4C5D-8315-066EEFF4F29C}" type="presParOf" srcId="{27AAA80A-BA8A-486E-9D43-3CE3FB4F23CA}" destId="{5115391E-5596-406A-9D1F-CC8CC6149627}" srcOrd="9" destOrd="0" presId="urn:microsoft.com/office/officeart/2005/8/layout/list1"/>
    <dgm:cxn modelId="{934D9889-172F-4C67-8E96-545DBA44DB3D}" type="presParOf" srcId="{27AAA80A-BA8A-486E-9D43-3CE3FB4F23CA}" destId="{3D238661-00FC-4F9F-8136-426B83A3B3E0}" srcOrd="10" destOrd="0" presId="urn:microsoft.com/office/officeart/2005/8/layout/list1"/>
    <dgm:cxn modelId="{60C78A6F-192A-49C8-87F8-949DE3DF2C59}" type="presParOf" srcId="{27AAA80A-BA8A-486E-9D43-3CE3FB4F23CA}" destId="{DF7BEC4C-22FC-4C46-BBBD-FC3F3EB009DC}" srcOrd="11" destOrd="0" presId="urn:microsoft.com/office/officeart/2005/8/layout/list1"/>
    <dgm:cxn modelId="{4FFC1CD1-697C-40EA-BC3F-09587F12D133}" type="presParOf" srcId="{27AAA80A-BA8A-486E-9D43-3CE3FB4F23CA}" destId="{59D4D8C7-365D-4A64-BDBA-8CD2BBCD3831}" srcOrd="12" destOrd="0" presId="urn:microsoft.com/office/officeart/2005/8/layout/list1"/>
    <dgm:cxn modelId="{D113C388-7688-448C-813E-E380D0A6C778}" type="presParOf" srcId="{59D4D8C7-365D-4A64-BDBA-8CD2BBCD3831}" destId="{7AE697D4-49C0-4597-A477-03FE6286D188}" srcOrd="0" destOrd="0" presId="urn:microsoft.com/office/officeart/2005/8/layout/list1"/>
    <dgm:cxn modelId="{F40C8B40-B7AF-4A12-BA25-F7A32F3F8CF0}" type="presParOf" srcId="{59D4D8C7-365D-4A64-BDBA-8CD2BBCD3831}" destId="{85110AE6-8EF6-48E8-91BB-F4B4800B3751}" srcOrd="1" destOrd="0" presId="urn:microsoft.com/office/officeart/2005/8/layout/list1"/>
    <dgm:cxn modelId="{E1E92932-C088-4BB9-9289-C67E9B4714EE}" type="presParOf" srcId="{27AAA80A-BA8A-486E-9D43-3CE3FB4F23CA}" destId="{CB0A2584-14C2-4D3D-A1C5-27A93C5691E6}" srcOrd="13" destOrd="0" presId="urn:microsoft.com/office/officeart/2005/8/layout/list1"/>
    <dgm:cxn modelId="{1CD9829F-82FE-484E-84E8-B116B7248C94}" type="presParOf" srcId="{27AAA80A-BA8A-486E-9D43-3CE3FB4F23CA}" destId="{090DDCA2-BC66-410A-A994-E1235B58C80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D6507F-0B6A-4784-B130-E78CA669891B}"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07F1247D-B955-45B4-B01F-9EC07C222C57}">
      <dgm:prSet/>
      <dgm:spPr/>
      <dgm:t>
        <a:bodyPr/>
        <a:lstStyle/>
        <a:p>
          <a:r>
            <a:rPr lang="en-US"/>
            <a:t>Key findings summarized in plan</a:t>
          </a:r>
        </a:p>
      </dgm:t>
    </dgm:pt>
    <dgm:pt modelId="{E33308AA-77BC-49FB-BBDE-97A5C3483D94}" type="parTrans" cxnId="{B43D06C0-3B40-49C1-BCAB-12CCF20DBE09}">
      <dgm:prSet/>
      <dgm:spPr/>
      <dgm:t>
        <a:bodyPr/>
        <a:lstStyle/>
        <a:p>
          <a:endParaRPr lang="en-US"/>
        </a:p>
      </dgm:t>
    </dgm:pt>
    <dgm:pt modelId="{E8AA9C61-CEC6-4DE5-863C-7BE47250F54A}" type="sibTrans" cxnId="{B43D06C0-3B40-49C1-BCAB-12CCF20DBE09}">
      <dgm:prSet/>
      <dgm:spPr/>
      <dgm:t>
        <a:bodyPr/>
        <a:lstStyle/>
        <a:p>
          <a:endParaRPr lang="en-US"/>
        </a:p>
      </dgm:t>
    </dgm:pt>
    <dgm:pt modelId="{C8A3FD00-D63F-49D5-8F2A-E84BBB4E60CE}">
      <dgm:prSet/>
      <dgm:spPr/>
      <dgm:t>
        <a:bodyPr/>
        <a:lstStyle/>
        <a:p>
          <a:r>
            <a:rPr lang="en-US"/>
            <a:t>Matrix of projects that includes priority ranking and order of magnitude costs estimates</a:t>
          </a:r>
        </a:p>
      </dgm:t>
    </dgm:pt>
    <dgm:pt modelId="{B56C2EBF-B3E0-4869-9396-624E63C725FB}" type="parTrans" cxnId="{D548AB0A-BA5C-4D5E-AB8C-53A940997D2E}">
      <dgm:prSet/>
      <dgm:spPr/>
      <dgm:t>
        <a:bodyPr/>
        <a:lstStyle/>
        <a:p>
          <a:endParaRPr lang="en-US"/>
        </a:p>
      </dgm:t>
    </dgm:pt>
    <dgm:pt modelId="{EC0DD5E7-184A-4CAC-ABAF-AE9FBCBB9BEB}" type="sibTrans" cxnId="{D548AB0A-BA5C-4D5E-AB8C-53A940997D2E}">
      <dgm:prSet/>
      <dgm:spPr/>
      <dgm:t>
        <a:bodyPr/>
        <a:lstStyle/>
        <a:p>
          <a:endParaRPr lang="en-US"/>
        </a:p>
      </dgm:t>
    </dgm:pt>
    <dgm:pt modelId="{62B81560-D8D8-4E81-9B6B-6C05CE641BEA}">
      <dgm:prSet/>
      <dgm:spPr/>
      <dgm:t>
        <a:bodyPr/>
        <a:lstStyle/>
        <a:p>
          <a:r>
            <a:rPr lang="en-US"/>
            <a:t>Concepts developed and ranked based on community input</a:t>
          </a:r>
        </a:p>
      </dgm:t>
    </dgm:pt>
    <dgm:pt modelId="{F85E5B0F-4DC9-48EA-88EF-07E8073708B5}" type="parTrans" cxnId="{D9189D68-9A8A-4B4D-AB78-E733241CE4C1}">
      <dgm:prSet/>
      <dgm:spPr/>
      <dgm:t>
        <a:bodyPr/>
        <a:lstStyle/>
        <a:p>
          <a:endParaRPr lang="en-US"/>
        </a:p>
      </dgm:t>
    </dgm:pt>
    <dgm:pt modelId="{550A827A-7273-48AA-8358-11C9F274DFA9}" type="sibTrans" cxnId="{D9189D68-9A8A-4B4D-AB78-E733241CE4C1}">
      <dgm:prSet/>
      <dgm:spPr/>
      <dgm:t>
        <a:bodyPr/>
        <a:lstStyle/>
        <a:p>
          <a:endParaRPr lang="en-US"/>
        </a:p>
      </dgm:t>
    </dgm:pt>
    <dgm:pt modelId="{C7D212CC-208B-4A08-BE73-9058C55D24BE}">
      <dgm:prSet/>
      <dgm:spPr/>
      <dgm:t>
        <a:bodyPr/>
        <a:lstStyle/>
        <a:p>
          <a:r>
            <a:rPr lang="en-US"/>
            <a:t>5-year capital improvement plan for ongoing and future capital projects</a:t>
          </a:r>
        </a:p>
      </dgm:t>
    </dgm:pt>
    <dgm:pt modelId="{4B366C22-9517-4669-A62F-38E3EFF1E4DE}" type="parTrans" cxnId="{D3064771-8381-4AE9-90C4-05696DA903C3}">
      <dgm:prSet/>
      <dgm:spPr/>
      <dgm:t>
        <a:bodyPr/>
        <a:lstStyle/>
        <a:p>
          <a:endParaRPr lang="en-US"/>
        </a:p>
      </dgm:t>
    </dgm:pt>
    <dgm:pt modelId="{8C773E41-A782-4315-8493-B2713EA325BE}" type="sibTrans" cxnId="{D3064771-8381-4AE9-90C4-05696DA903C3}">
      <dgm:prSet/>
      <dgm:spPr/>
      <dgm:t>
        <a:bodyPr/>
        <a:lstStyle/>
        <a:p>
          <a:endParaRPr lang="en-US"/>
        </a:p>
      </dgm:t>
    </dgm:pt>
    <dgm:pt modelId="{A97ED447-B93F-4013-988E-E8E483EF7F2A}" type="pres">
      <dgm:prSet presAssocID="{2AD6507F-0B6A-4784-B130-E78CA669891B}" presName="diagram" presStyleCnt="0">
        <dgm:presLayoutVars>
          <dgm:dir/>
          <dgm:resizeHandles val="exact"/>
        </dgm:presLayoutVars>
      </dgm:prSet>
      <dgm:spPr/>
    </dgm:pt>
    <dgm:pt modelId="{68613BE9-9C15-4A96-92B6-C1C87FEA74D3}" type="pres">
      <dgm:prSet presAssocID="{07F1247D-B955-45B4-B01F-9EC07C222C57}" presName="arrow" presStyleLbl="node1" presStyleIdx="0" presStyleCnt="4">
        <dgm:presLayoutVars>
          <dgm:bulletEnabled val="1"/>
        </dgm:presLayoutVars>
      </dgm:prSet>
      <dgm:spPr/>
    </dgm:pt>
    <dgm:pt modelId="{AD20D0FC-C031-4966-88F2-0FBB71F5C919}" type="pres">
      <dgm:prSet presAssocID="{C8A3FD00-D63F-49D5-8F2A-E84BBB4E60CE}" presName="arrow" presStyleLbl="node1" presStyleIdx="1" presStyleCnt="4">
        <dgm:presLayoutVars>
          <dgm:bulletEnabled val="1"/>
        </dgm:presLayoutVars>
      </dgm:prSet>
      <dgm:spPr/>
    </dgm:pt>
    <dgm:pt modelId="{3582D385-7C6B-4F46-99C0-F41642F76738}" type="pres">
      <dgm:prSet presAssocID="{62B81560-D8D8-4E81-9B6B-6C05CE641BEA}" presName="arrow" presStyleLbl="node1" presStyleIdx="2" presStyleCnt="4">
        <dgm:presLayoutVars>
          <dgm:bulletEnabled val="1"/>
        </dgm:presLayoutVars>
      </dgm:prSet>
      <dgm:spPr/>
    </dgm:pt>
    <dgm:pt modelId="{2642C056-5AB1-47D3-BF34-C37D5A90B389}" type="pres">
      <dgm:prSet presAssocID="{C7D212CC-208B-4A08-BE73-9058C55D24BE}" presName="arrow" presStyleLbl="node1" presStyleIdx="3" presStyleCnt="4">
        <dgm:presLayoutVars>
          <dgm:bulletEnabled val="1"/>
        </dgm:presLayoutVars>
      </dgm:prSet>
      <dgm:spPr/>
    </dgm:pt>
  </dgm:ptLst>
  <dgm:cxnLst>
    <dgm:cxn modelId="{D548AB0A-BA5C-4D5E-AB8C-53A940997D2E}" srcId="{2AD6507F-0B6A-4784-B130-E78CA669891B}" destId="{C8A3FD00-D63F-49D5-8F2A-E84BBB4E60CE}" srcOrd="1" destOrd="0" parTransId="{B56C2EBF-B3E0-4869-9396-624E63C725FB}" sibTransId="{EC0DD5E7-184A-4CAC-ABAF-AE9FBCBB9BEB}"/>
    <dgm:cxn modelId="{DACBBA1E-3E73-473B-9914-04F7FAD32ABD}" type="presOf" srcId="{2AD6507F-0B6A-4784-B130-E78CA669891B}" destId="{A97ED447-B93F-4013-988E-E8E483EF7F2A}" srcOrd="0" destOrd="0" presId="urn:microsoft.com/office/officeart/2005/8/layout/arrow5"/>
    <dgm:cxn modelId="{7A31F830-6C03-472C-9F5B-52076FB864BF}" type="presOf" srcId="{C7D212CC-208B-4A08-BE73-9058C55D24BE}" destId="{2642C056-5AB1-47D3-BF34-C37D5A90B389}" srcOrd="0" destOrd="0" presId="urn:microsoft.com/office/officeart/2005/8/layout/arrow5"/>
    <dgm:cxn modelId="{6F4B4F5D-D8BB-41FF-9967-05D3595CE27E}" type="presOf" srcId="{C8A3FD00-D63F-49D5-8F2A-E84BBB4E60CE}" destId="{AD20D0FC-C031-4966-88F2-0FBB71F5C919}" srcOrd="0" destOrd="0" presId="urn:microsoft.com/office/officeart/2005/8/layout/arrow5"/>
    <dgm:cxn modelId="{D9189D68-9A8A-4B4D-AB78-E733241CE4C1}" srcId="{2AD6507F-0B6A-4784-B130-E78CA669891B}" destId="{62B81560-D8D8-4E81-9B6B-6C05CE641BEA}" srcOrd="2" destOrd="0" parTransId="{F85E5B0F-4DC9-48EA-88EF-07E8073708B5}" sibTransId="{550A827A-7273-48AA-8358-11C9F274DFA9}"/>
    <dgm:cxn modelId="{D3064771-8381-4AE9-90C4-05696DA903C3}" srcId="{2AD6507F-0B6A-4784-B130-E78CA669891B}" destId="{C7D212CC-208B-4A08-BE73-9058C55D24BE}" srcOrd="3" destOrd="0" parTransId="{4B366C22-9517-4669-A62F-38E3EFF1E4DE}" sibTransId="{8C773E41-A782-4315-8493-B2713EA325BE}"/>
    <dgm:cxn modelId="{B43D06C0-3B40-49C1-BCAB-12CCF20DBE09}" srcId="{2AD6507F-0B6A-4784-B130-E78CA669891B}" destId="{07F1247D-B955-45B4-B01F-9EC07C222C57}" srcOrd="0" destOrd="0" parTransId="{E33308AA-77BC-49FB-BBDE-97A5C3483D94}" sibTransId="{E8AA9C61-CEC6-4DE5-863C-7BE47250F54A}"/>
    <dgm:cxn modelId="{7D43DAE1-3542-4897-A67E-78F405BC1146}" type="presOf" srcId="{62B81560-D8D8-4E81-9B6B-6C05CE641BEA}" destId="{3582D385-7C6B-4F46-99C0-F41642F76738}" srcOrd="0" destOrd="0" presId="urn:microsoft.com/office/officeart/2005/8/layout/arrow5"/>
    <dgm:cxn modelId="{005AA6E8-B031-4D22-83C7-4D9763DC4D03}" type="presOf" srcId="{07F1247D-B955-45B4-B01F-9EC07C222C57}" destId="{68613BE9-9C15-4A96-92B6-C1C87FEA74D3}" srcOrd="0" destOrd="0" presId="urn:microsoft.com/office/officeart/2005/8/layout/arrow5"/>
    <dgm:cxn modelId="{4C71EFE6-14EE-4150-A904-43C749ECFA57}" type="presParOf" srcId="{A97ED447-B93F-4013-988E-E8E483EF7F2A}" destId="{68613BE9-9C15-4A96-92B6-C1C87FEA74D3}" srcOrd="0" destOrd="0" presId="urn:microsoft.com/office/officeart/2005/8/layout/arrow5"/>
    <dgm:cxn modelId="{2B3612CD-8E65-43E2-B70B-0C9DB6AFE892}" type="presParOf" srcId="{A97ED447-B93F-4013-988E-E8E483EF7F2A}" destId="{AD20D0FC-C031-4966-88F2-0FBB71F5C919}" srcOrd="1" destOrd="0" presId="urn:microsoft.com/office/officeart/2005/8/layout/arrow5"/>
    <dgm:cxn modelId="{BE9F2487-47CC-4412-B291-E9B60C31C89B}" type="presParOf" srcId="{A97ED447-B93F-4013-988E-E8E483EF7F2A}" destId="{3582D385-7C6B-4F46-99C0-F41642F76738}" srcOrd="2" destOrd="0" presId="urn:microsoft.com/office/officeart/2005/8/layout/arrow5"/>
    <dgm:cxn modelId="{E9778D19-9139-44AB-A4E0-DB23D75013BF}" type="presParOf" srcId="{A97ED447-B93F-4013-988E-E8E483EF7F2A}" destId="{2642C056-5AB1-47D3-BF34-C37D5A90B389}" srcOrd="3"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5FB774-03D5-424A-A31F-007DA3B54C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CE48CC9-45FB-44D5-8651-484E130F1AEB}">
      <dgm:prSet/>
      <dgm:spPr/>
      <dgm:t>
        <a:bodyPr/>
        <a:lstStyle/>
        <a:p>
          <a:r>
            <a:rPr lang="en-US" dirty="0"/>
            <a:t>COPs and future borrowing capacity </a:t>
          </a:r>
        </a:p>
      </dgm:t>
    </dgm:pt>
    <dgm:pt modelId="{B4C42DEA-CBDF-4972-AAEC-9C3AE61D21D2}" type="parTrans" cxnId="{1D4FB551-C699-4E4F-89B9-7277AF35F47A}">
      <dgm:prSet/>
      <dgm:spPr/>
      <dgm:t>
        <a:bodyPr/>
        <a:lstStyle/>
        <a:p>
          <a:endParaRPr lang="en-US"/>
        </a:p>
      </dgm:t>
    </dgm:pt>
    <dgm:pt modelId="{1A47FBC0-7C95-4C54-BF38-6A8CF815B2A7}" type="sibTrans" cxnId="{1D4FB551-C699-4E4F-89B9-7277AF35F47A}">
      <dgm:prSet/>
      <dgm:spPr/>
      <dgm:t>
        <a:bodyPr/>
        <a:lstStyle/>
        <a:p>
          <a:endParaRPr lang="en-US"/>
        </a:p>
      </dgm:t>
    </dgm:pt>
    <dgm:pt modelId="{387C178E-25EA-4666-9A4F-1B924D24D58B}">
      <dgm:prSet/>
      <dgm:spPr/>
      <dgm:t>
        <a:bodyPr/>
        <a:lstStyle/>
        <a:p>
          <a:r>
            <a:rPr lang="en-US" dirty="0"/>
            <a:t>General Bond</a:t>
          </a:r>
        </a:p>
      </dgm:t>
    </dgm:pt>
    <dgm:pt modelId="{85FCD7CB-D073-481E-B616-0E2A580E9A13}" type="parTrans" cxnId="{918D6D75-60B2-4E62-B653-AE0AABA166CE}">
      <dgm:prSet/>
      <dgm:spPr/>
      <dgm:t>
        <a:bodyPr/>
        <a:lstStyle/>
        <a:p>
          <a:endParaRPr lang="en-US"/>
        </a:p>
      </dgm:t>
    </dgm:pt>
    <dgm:pt modelId="{FAFB052D-51C0-4CBD-B0A5-3D827D7BC2FD}" type="sibTrans" cxnId="{918D6D75-60B2-4E62-B653-AE0AABA166CE}">
      <dgm:prSet/>
      <dgm:spPr/>
      <dgm:t>
        <a:bodyPr/>
        <a:lstStyle/>
        <a:p>
          <a:endParaRPr lang="en-US"/>
        </a:p>
      </dgm:t>
    </dgm:pt>
    <dgm:pt modelId="{710FD1D8-D87D-4403-9F47-9CB47D16D3C6}">
      <dgm:prSet/>
      <dgm:spPr/>
      <dgm:t>
        <a:bodyPr/>
        <a:lstStyle/>
        <a:p>
          <a:r>
            <a:rPr lang="en-US" dirty="0"/>
            <a:t>Capital Improvement Plan</a:t>
          </a:r>
        </a:p>
      </dgm:t>
    </dgm:pt>
    <dgm:pt modelId="{84F9A5F4-4D05-4313-96FA-266167EC6FF5}" type="parTrans" cxnId="{B1B0DEDA-F348-4D1F-8D86-40FA12CB3707}">
      <dgm:prSet/>
      <dgm:spPr/>
      <dgm:t>
        <a:bodyPr/>
        <a:lstStyle/>
        <a:p>
          <a:endParaRPr lang="en-US"/>
        </a:p>
      </dgm:t>
    </dgm:pt>
    <dgm:pt modelId="{2A28F7D5-A252-4F64-828D-6A2631F9ADF0}" type="sibTrans" cxnId="{B1B0DEDA-F348-4D1F-8D86-40FA12CB3707}">
      <dgm:prSet/>
      <dgm:spPr/>
      <dgm:t>
        <a:bodyPr/>
        <a:lstStyle/>
        <a:p>
          <a:endParaRPr lang="en-US"/>
        </a:p>
      </dgm:t>
    </dgm:pt>
    <dgm:pt modelId="{734659A0-13B8-4319-BCF6-72B45F5FB513}">
      <dgm:prSet/>
      <dgm:spPr/>
      <dgm:t>
        <a:bodyPr/>
        <a:lstStyle/>
        <a:p>
          <a:r>
            <a:rPr lang="en-US" dirty="0"/>
            <a:t>Friends of the Rec foundation</a:t>
          </a:r>
        </a:p>
      </dgm:t>
    </dgm:pt>
    <dgm:pt modelId="{AE065BE5-3A48-41E8-B52A-002CFA1AD504}" type="parTrans" cxnId="{81421AF0-38AD-443E-828C-CD2270123366}">
      <dgm:prSet/>
      <dgm:spPr/>
      <dgm:t>
        <a:bodyPr/>
        <a:lstStyle/>
        <a:p>
          <a:endParaRPr lang="en-US"/>
        </a:p>
      </dgm:t>
    </dgm:pt>
    <dgm:pt modelId="{16B40927-72BF-4062-8CE1-E4AA66EC7EAB}" type="sibTrans" cxnId="{81421AF0-38AD-443E-828C-CD2270123366}">
      <dgm:prSet/>
      <dgm:spPr/>
      <dgm:t>
        <a:bodyPr/>
        <a:lstStyle/>
        <a:p>
          <a:endParaRPr lang="en-US"/>
        </a:p>
      </dgm:t>
    </dgm:pt>
    <dgm:pt modelId="{27AAA80A-BA8A-486E-9D43-3CE3FB4F23CA}" type="pres">
      <dgm:prSet presAssocID="{E95FB774-03D5-424A-A31F-007DA3B54C32}" presName="linear" presStyleCnt="0">
        <dgm:presLayoutVars>
          <dgm:dir/>
          <dgm:animLvl val="lvl"/>
          <dgm:resizeHandles val="exact"/>
        </dgm:presLayoutVars>
      </dgm:prSet>
      <dgm:spPr/>
    </dgm:pt>
    <dgm:pt modelId="{777801BF-6664-49EF-B139-706674D8CC42}" type="pres">
      <dgm:prSet presAssocID="{4CE48CC9-45FB-44D5-8651-484E130F1AEB}" presName="parentLin" presStyleCnt="0"/>
      <dgm:spPr/>
    </dgm:pt>
    <dgm:pt modelId="{2FC0FABB-4F3C-4E01-BD68-58F6CFCC1529}" type="pres">
      <dgm:prSet presAssocID="{4CE48CC9-45FB-44D5-8651-484E130F1AEB}" presName="parentLeftMargin" presStyleLbl="node1" presStyleIdx="0" presStyleCnt="4"/>
      <dgm:spPr/>
    </dgm:pt>
    <dgm:pt modelId="{830C789C-A7B2-4128-897D-FBCAF3160A11}" type="pres">
      <dgm:prSet presAssocID="{4CE48CC9-45FB-44D5-8651-484E130F1AEB}" presName="parentText" presStyleLbl="node1" presStyleIdx="0" presStyleCnt="4">
        <dgm:presLayoutVars>
          <dgm:chMax val="0"/>
          <dgm:bulletEnabled val="1"/>
        </dgm:presLayoutVars>
      </dgm:prSet>
      <dgm:spPr/>
    </dgm:pt>
    <dgm:pt modelId="{C7CD341B-13FE-47E4-AA41-B4F97511C288}" type="pres">
      <dgm:prSet presAssocID="{4CE48CC9-45FB-44D5-8651-484E130F1AEB}" presName="negativeSpace" presStyleCnt="0"/>
      <dgm:spPr/>
    </dgm:pt>
    <dgm:pt modelId="{586F9F00-187C-4AF1-931B-A92BB99AF0F0}" type="pres">
      <dgm:prSet presAssocID="{4CE48CC9-45FB-44D5-8651-484E130F1AEB}" presName="childText" presStyleLbl="conFgAcc1" presStyleIdx="0" presStyleCnt="4">
        <dgm:presLayoutVars>
          <dgm:bulletEnabled val="1"/>
        </dgm:presLayoutVars>
      </dgm:prSet>
      <dgm:spPr/>
    </dgm:pt>
    <dgm:pt modelId="{56180952-AC04-4032-938C-9C220A7AE6D8}" type="pres">
      <dgm:prSet presAssocID="{1A47FBC0-7C95-4C54-BF38-6A8CF815B2A7}" presName="spaceBetweenRectangles" presStyleCnt="0"/>
      <dgm:spPr/>
    </dgm:pt>
    <dgm:pt modelId="{D908D375-3FA2-430B-9DE6-7E19B5B57209}" type="pres">
      <dgm:prSet presAssocID="{387C178E-25EA-4666-9A4F-1B924D24D58B}" presName="parentLin" presStyleCnt="0"/>
      <dgm:spPr/>
    </dgm:pt>
    <dgm:pt modelId="{87466C7E-39D3-46FF-BEBA-51ABEE244D94}" type="pres">
      <dgm:prSet presAssocID="{387C178E-25EA-4666-9A4F-1B924D24D58B}" presName="parentLeftMargin" presStyleLbl="node1" presStyleIdx="0" presStyleCnt="4"/>
      <dgm:spPr/>
    </dgm:pt>
    <dgm:pt modelId="{E86B6F6B-1F45-4659-AD44-83D7619D334A}" type="pres">
      <dgm:prSet presAssocID="{387C178E-25EA-4666-9A4F-1B924D24D58B}" presName="parentText" presStyleLbl="node1" presStyleIdx="1" presStyleCnt="4">
        <dgm:presLayoutVars>
          <dgm:chMax val="0"/>
          <dgm:bulletEnabled val="1"/>
        </dgm:presLayoutVars>
      </dgm:prSet>
      <dgm:spPr/>
    </dgm:pt>
    <dgm:pt modelId="{DCC9CEC9-991B-4211-ACBC-35CF371DA2A2}" type="pres">
      <dgm:prSet presAssocID="{387C178E-25EA-4666-9A4F-1B924D24D58B}" presName="negativeSpace" presStyleCnt="0"/>
      <dgm:spPr/>
    </dgm:pt>
    <dgm:pt modelId="{17594590-9227-4FED-8AC6-5ABE4A47FDCE}" type="pres">
      <dgm:prSet presAssocID="{387C178E-25EA-4666-9A4F-1B924D24D58B}" presName="childText" presStyleLbl="conFgAcc1" presStyleIdx="1" presStyleCnt="4">
        <dgm:presLayoutVars>
          <dgm:bulletEnabled val="1"/>
        </dgm:presLayoutVars>
      </dgm:prSet>
      <dgm:spPr/>
    </dgm:pt>
    <dgm:pt modelId="{6654E573-2492-461C-9C55-C56E67987CEC}" type="pres">
      <dgm:prSet presAssocID="{FAFB052D-51C0-4CBD-B0A5-3D827D7BC2FD}" presName="spaceBetweenRectangles" presStyleCnt="0"/>
      <dgm:spPr/>
    </dgm:pt>
    <dgm:pt modelId="{7C5B2DBB-8E8B-4E51-860C-D02FEAC5B63A}" type="pres">
      <dgm:prSet presAssocID="{710FD1D8-D87D-4403-9F47-9CB47D16D3C6}" presName="parentLin" presStyleCnt="0"/>
      <dgm:spPr/>
    </dgm:pt>
    <dgm:pt modelId="{8F35A042-521B-4EAE-9C09-37AEE6D34D63}" type="pres">
      <dgm:prSet presAssocID="{710FD1D8-D87D-4403-9F47-9CB47D16D3C6}" presName="parentLeftMargin" presStyleLbl="node1" presStyleIdx="1" presStyleCnt="4"/>
      <dgm:spPr/>
    </dgm:pt>
    <dgm:pt modelId="{EFF1C593-1F1C-4ED4-B2CE-B9DE8AC5F0D8}" type="pres">
      <dgm:prSet presAssocID="{710FD1D8-D87D-4403-9F47-9CB47D16D3C6}" presName="parentText" presStyleLbl="node1" presStyleIdx="2" presStyleCnt="4" custLinFactNeighborY="-1275">
        <dgm:presLayoutVars>
          <dgm:chMax val="0"/>
          <dgm:bulletEnabled val="1"/>
        </dgm:presLayoutVars>
      </dgm:prSet>
      <dgm:spPr/>
    </dgm:pt>
    <dgm:pt modelId="{5115391E-5596-406A-9D1F-CC8CC6149627}" type="pres">
      <dgm:prSet presAssocID="{710FD1D8-D87D-4403-9F47-9CB47D16D3C6}" presName="negativeSpace" presStyleCnt="0"/>
      <dgm:spPr/>
    </dgm:pt>
    <dgm:pt modelId="{3D238661-00FC-4F9F-8136-426B83A3B3E0}" type="pres">
      <dgm:prSet presAssocID="{710FD1D8-D87D-4403-9F47-9CB47D16D3C6}" presName="childText" presStyleLbl="conFgAcc1" presStyleIdx="2" presStyleCnt="4">
        <dgm:presLayoutVars>
          <dgm:bulletEnabled val="1"/>
        </dgm:presLayoutVars>
      </dgm:prSet>
      <dgm:spPr/>
    </dgm:pt>
    <dgm:pt modelId="{DF7BEC4C-22FC-4C46-BBBD-FC3F3EB009DC}" type="pres">
      <dgm:prSet presAssocID="{2A28F7D5-A252-4F64-828D-6A2631F9ADF0}" presName="spaceBetweenRectangles" presStyleCnt="0"/>
      <dgm:spPr/>
    </dgm:pt>
    <dgm:pt modelId="{59D4D8C7-365D-4A64-BDBA-8CD2BBCD3831}" type="pres">
      <dgm:prSet presAssocID="{734659A0-13B8-4319-BCF6-72B45F5FB513}" presName="parentLin" presStyleCnt="0"/>
      <dgm:spPr/>
    </dgm:pt>
    <dgm:pt modelId="{7AE697D4-49C0-4597-A477-03FE6286D188}" type="pres">
      <dgm:prSet presAssocID="{734659A0-13B8-4319-BCF6-72B45F5FB513}" presName="parentLeftMargin" presStyleLbl="node1" presStyleIdx="2" presStyleCnt="4"/>
      <dgm:spPr/>
    </dgm:pt>
    <dgm:pt modelId="{85110AE6-8EF6-48E8-91BB-F4B4800B3751}" type="pres">
      <dgm:prSet presAssocID="{734659A0-13B8-4319-BCF6-72B45F5FB513}" presName="parentText" presStyleLbl="node1" presStyleIdx="3" presStyleCnt="4">
        <dgm:presLayoutVars>
          <dgm:chMax val="0"/>
          <dgm:bulletEnabled val="1"/>
        </dgm:presLayoutVars>
      </dgm:prSet>
      <dgm:spPr/>
    </dgm:pt>
    <dgm:pt modelId="{CB0A2584-14C2-4D3D-A1C5-27A93C5691E6}" type="pres">
      <dgm:prSet presAssocID="{734659A0-13B8-4319-BCF6-72B45F5FB513}" presName="negativeSpace" presStyleCnt="0"/>
      <dgm:spPr/>
    </dgm:pt>
    <dgm:pt modelId="{090DDCA2-BC66-410A-A994-E1235B58C80D}" type="pres">
      <dgm:prSet presAssocID="{734659A0-13B8-4319-BCF6-72B45F5FB513}" presName="childText" presStyleLbl="conFgAcc1" presStyleIdx="3" presStyleCnt="4">
        <dgm:presLayoutVars>
          <dgm:bulletEnabled val="1"/>
        </dgm:presLayoutVars>
      </dgm:prSet>
      <dgm:spPr/>
    </dgm:pt>
  </dgm:ptLst>
  <dgm:cxnLst>
    <dgm:cxn modelId="{A844A411-D35B-4DCB-ABF3-D41D3859C091}" type="presOf" srcId="{E95FB774-03D5-424A-A31F-007DA3B54C32}" destId="{27AAA80A-BA8A-486E-9D43-3CE3FB4F23CA}" srcOrd="0" destOrd="0" presId="urn:microsoft.com/office/officeart/2005/8/layout/list1"/>
    <dgm:cxn modelId="{F7E96731-754F-4B0D-8DB1-A528B5E525A9}" type="presOf" srcId="{734659A0-13B8-4319-BCF6-72B45F5FB513}" destId="{7AE697D4-49C0-4597-A477-03FE6286D188}" srcOrd="0" destOrd="0" presId="urn:microsoft.com/office/officeart/2005/8/layout/list1"/>
    <dgm:cxn modelId="{C6D57434-FDF2-4624-B538-A96845F46969}" type="presOf" srcId="{4CE48CC9-45FB-44D5-8651-484E130F1AEB}" destId="{2FC0FABB-4F3C-4E01-BD68-58F6CFCC1529}" srcOrd="0" destOrd="0" presId="urn:microsoft.com/office/officeart/2005/8/layout/list1"/>
    <dgm:cxn modelId="{1D4FB551-C699-4E4F-89B9-7277AF35F47A}" srcId="{E95FB774-03D5-424A-A31F-007DA3B54C32}" destId="{4CE48CC9-45FB-44D5-8651-484E130F1AEB}" srcOrd="0" destOrd="0" parTransId="{B4C42DEA-CBDF-4972-AAEC-9C3AE61D21D2}" sibTransId="{1A47FBC0-7C95-4C54-BF38-6A8CF815B2A7}"/>
    <dgm:cxn modelId="{918D6D75-60B2-4E62-B653-AE0AABA166CE}" srcId="{E95FB774-03D5-424A-A31F-007DA3B54C32}" destId="{387C178E-25EA-4666-9A4F-1B924D24D58B}" srcOrd="1" destOrd="0" parTransId="{85FCD7CB-D073-481E-B616-0E2A580E9A13}" sibTransId="{FAFB052D-51C0-4CBD-B0A5-3D827D7BC2FD}"/>
    <dgm:cxn modelId="{7F00F3A7-7676-4563-A8A4-C84F064AB1AD}" type="presOf" srcId="{387C178E-25EA-4666-9A4F-1B924D24D58B}" destId="{E86B6F6B-1F45-4659-AD44-83D7619D334A}" srcOrd="1" destOrd="0" presId="urn:microsoft.com/office/officeart/2005/8/layout/list1"/>
    <dgm:cxn modelId="{D256E5AA-64FD-46B5-B88A-9A08838509C1}" type="presOf" srcId="{734659A0-13B8-4319-BCF6-72B45F5FB513}" destId="{85110AE6-8EF6-48E8-91BB-F4B4800B3751}" srcOrd="1" destOrd="0" presId="urn:microsoft.com/office/officeart/2005/8/layout/list1"/>
    <dgm:cxn modelId="{3ED0CDC8-2148-47D5-9C0F-1237FFBC5729}" type="presOf" srcId="{387C178E-25EA-4666-9A4F-1B924D24D58B}" destId="{87466C7E-39D3-46FF-BEBA-51ABEE244D94}" srcOrd="0" destOrd="0" presId="urn:microsoft.com/office/officeart/2005/8/layout/list1"/>
    <dgm:cxn modelId="{3F1310D0-D065-4B00-8A96-A702FD3FF67F}" type="presOf" srcId="{4CE48CC9-45FB-44D5-8651-484E130F1AEB}" destId="{830C789C-A7B2-4128-897D-FBCAF3160A11}" srcOrd="1" destOrd="0" presId="urn:microsoft.com/office/officeart/2005/8/layout/list1"/>
    <dgm:cxn modelId="{B1B0DEDA-F348-4D1F-8D86-40FA12CB3707}" srcId="{E95FB774-03D5-424A-A31F-007DA3B54C32}" destId="{710FD1D8-D87D-4403-9F47-9CB47D16D3C6}" srcOrd="2" destOrd="0" parTransId="{84F9A5F4-4D05-4313-96FA-266167EC6FF5}" sibTransId="{2A28F7D5-A252-4F64-828D-6A2631F9ADF0}"/>
    <dgm:cxn modelId="{81421AF0-38AD-443E-828C-CD2270123366}" srcId="{E95FB774-03D5-424A-A31F-007DA3B54C32}" destId="{734659A0-13B8-4319-BCF6-72B45F5FB513}" srcOrd="3" destOrd="0" parTransId="{AE065BE5-3A48-41E8-B52A-002CFA1AD504}" sibTransId="{16B40927-72BF-4062-8CE1-E4AA66EC7EAB}"/>
    <dgm:cxn modelId="{638650F0-D427-4254-A8C0-EABC8EC63B67}" type="presOf" srcId="{710FD1D8-D87D-4403-9F47-9CB47D16D3C6}" destId="{EFF1C593-1F1C-4ED4-B2CE-B9DE8AC5F0D8}" srcOrd="1" destOrd="0" presId="urn:microsoft.com/office/officeart/2005/8/layout/list1"/>
    <dgm:cxn modelId="{564691FB-337F-4742-87F8-912DFAAF7C78}" type="presOf" srcId="{710FD1D8-D87D-4403-9F47-9CB47D16D3C6}" destId="{8F35A042-521B-4EAE-9C09-37AEE6D34D63}" srcOrd="0" destOrd="0" presId="urn:microsoft.com/office/officeart/2005/8/layout/list1"/>
    <dgm:cxn modelId="{2858C44D-A818-4333-87F4-2897F3ED3DBE}" type="presParOf" srcId="{27AAA80A-BA8A-486E-9D43-3CE3FB4F23CA}" destId="{777801BF-6664-49EF-B139-706674D8CC42}" srcOrd="0" destOrd="0" presId="urn:microsoft.com/office/officeart/2005/8/layout/list1"/>
    <dgm:cxn modelId="{7FFCC3C0-290E-432F-9F88-7ED519F8975F}" type="presParOf" srcId="{777801BF-6664-49EF-B139-706674D8CC42}" destId="{2FC0FABB-4F3C-4E01-BD68-58F6CFCC1529}" srcOrd="0" destOrd="0" presId="urn:microsoft.com/office/officeart/2005/8/layout/list1"/>
    <dgm:cxn modelId="{7A59594A-1C41-4C2F-A864-0CE168CAC1B1}" type="presParOf" srcId="{777801BF-6664-49EF-B139-706674D8CC42}" destId="{830C789C-A7B2-4128-897D-FBCAF3160A11}" srcOrd="1" destOrd="0" presId="urn:microsoft.com/office/officeart/2005/8/layout/list1"/>
    <dgm:cxn modelId="{38BF5126-3592-4946-9B0A-9750AE69D0E4}" type="presParOf" srcId="{27AAA80A-BA8A-486E-9D43-3CE3FB4F23CA}" destId="{C7CD341B-13FE-47E4-AA41-B4F97511C288}" srcOrd="1" destOrd="0" presId="urn:microsoft.com/office/officeart/2005/8/layout/list1"/>
    <dgm:cxn modelId="{A129F62F-FB96-44E8-BE55-103C65B14E38}" type="presParOf" srcId="{27AAA80A-BA8A-486E-9D43-3CE3FB4F23CA}" destId="{586F9F00-187C-4AF1-931B-A92BB99AF0F0}" srcOrd="2" destOrd="0" presId="urn:microsoft.com/office/officeart/2005/8/layout/list1"/>
    <dgm:cxn modelId="{97126301-8320-4D8B-9A12-E8627DDC4081}" type="presParOf" srcId="{27AAA80A-BA8A-486E-9D43-3CE3FB4F23CA}" destId="{56180952-AC04-4032-938C-9C220A7AE6D8}" srcOrd="3" destOrd="0" presId="urn:microsoft.com/office/officeart/2005/8/layout/list1"/>
    <dgm:cxn modelId="{3466968C-3BA1-4337-AAD4-723C4BE4CBB4}" type="presParOf" srcId="{27AAA80A-BA8A-486E-9D43-3CE3FB4F23CA}" destId="{D908D375-3FA2-430B-9DE6-7E19B5B57209}" srcOrd="4" destOrd="0" presId="urn:microsoft.com/office/officeart/2005/8/layout/list1"/>
    <dgm:cxn modelId="{E0CE21C9-4BD0-4095-B074-FDA26FE140FB}" type="presParOf" srcId="{D908D375-3FA2-430B-9DE6-7E19B5B57209}" destId="{87466C7E-39D3-46FF-BEBA-51ABEE244D94}" srcOrd="0" destOrd="0" presId="urn:microsoft.com/office/officeart/2005/8/layout/list1"/>
    <dgm:cxn modelId="{405732A9-57E3-4423-ADD7-41BD69240E48}" type="presParOf" srcId="{D908D375-3FA2-430B-9DE6-7E19B5B57209}" destId="{E86B6F6B-1F45-4659-AD44-83D7619D334A}" srcOrd="1" destOrd="0" presId="urn:microsoft.com/office/officeart/2005/8/layout/list1"/>
    <dgm:cxn modelId="{95802A60-6A2B-49E5-8B5F-C71D6D4D24C3}" type="presParOf" srcId="{27AAA80A-BA8A-486E-9D43-3CE3FB4F23CA}" destId="{DCC9CEC9-991B-4211-ACBC-35CF371DA2A2}" srcOrd="5" destOrd="0" presId="urn:microsoft.com/office/officeart/2005/8/layout/list1"/>
    <dgm:cxn modelId="{994650C5-966D-4B72-8EB4-4B5522E6DEB3}" type="presParOf" srcId="{27AAA80A-BA8A-486E-9D43-3CE3FB4F23CA}" destId="{17594590-9227-4FED-8AC6-5ABE4A47FDCE}" srcOrd="6" destOrd="0" presId="urn:microsoft.com/office/officeart/2005/8/layout/list1"/>
    <dgm:cxn modelId="{A93202BB-E87F-4257-9B16-DA85C054767B}" type="presParOf" srcId="{27AAA80A-BA8A-486E-9D43-3CE3FB4F23CA}" destId="{6654E573-2492-461C-9C55-C56E67987CEC}" srcOrd="7" destOrd="0" presId="urn:microsoft.com/office/officeart/2005/8/layout/list1"/>
    <dgm:cxn modelId="{8823519A-42D8-4A38-9558-EAF2CD07C5F5}" type="presParOf" srcId="{27AAA80A-BA8A-486E-9D43-3CE3FB4F23CA}" destId="{7C5B2DBB-8E8B-4E51-860C-D02FEAC5B63A}" srcOrd="8" destOrd="0" presId="urn:microsoft.com/office/officeart/2005/8/layout/list1"/>
    <dgm:cxn modelId="{CF49DAF0-C5A4-4C76-BB36-7ED26E811AA3}" type="presParOf" srcId="{7C5B2DBB-8E8B-4E51-860C-D02FEAC5B63A}" destId="{8F35A042-521B-4EAE-9C09-37AEE6D34D63}" srcOrd="0" destOrd="0" presId="urn:microsoft.com/office/officeart/2005/8/layout/list1"/>
    <dgm:cxn modelId="{10BE7F4C-2878-4CB7-9D71-0E21BE3A1B9E}" type="presParOf" srcId="{7C5B2DBB-8E8B-4E51-860C-D02FEAC5B63A}" destId="{EFF1C593-1F1C-4ED4-B2CE-B9DE8AC5F0D8}" srcOrd="1" destOrd="0" presId="urn:microsoft.com/office/officeart/2005/8/layout/list1"/>
    <dgm:cxn modelId="{08C2DC50-1778-4C5D-8315-066EEFF4F29C}" type="presParOf" srcId="{27AAA80A-BA8A-486E-9D43-3CE3FB4F23CA}" destId="{5115391E-5596-406A-9D1F-CC8CC6149627}" srcOrd="9" destOrd="0" presId="urn:microsoft.com/office/officeart/2005/8/layout/list1"/>
    <dgm:cxn modelId="{934D9889-172F-4C67-8E96-545DBA44DB3D}" type="presParOf" srcId="{27AAA80A-BA8A-486E-9D43-3CE3FB4F23CA}" destId="{3D238661-00FC-4F9F-8136-426B83A3B3E0}" srcOrd="10" destOrd="0" presId="urn:microsoft.com/office/officeart/2005/8/layout/list1"/>
    <dgm:cxn modelId="{60C78A6F-192A-49C8-87F8-949DE3DF2C59}" type="presParOf" srcId="{27AAA80A-BA8A-486E-9D43-3CE3FB4F23CA}" destId="{DF7BEC4C-22FC-4C46-BBBD-FC3F3EB009DC}" srcOrd="11" destOrd="0" presId="urn:microsoft.com/office/officeart/2005/8/layout/list1"/>
    <dgm:cxn modelId="{4FFC1CD1-697C-40EA-BC3F-09587F12D133}" type="presParOf" srcId="{27AAA80A-BA8A-486E-9D43-3CE3FB4F23CA}" destId="{59D4D8C7-365D-4A64-BDBA-8CD2BBCD3831}" srcOrd="12" destOrd="0" presId="urn:microsoft.com/office/officeart/2005/8/layout/list1"/>
    <dgm:cxn modelId="{D113C388-7688-448C-813E-E380D0A6C778}" type="presParOf" srcId="{59D4D8C7-365D-4A64-BDBA-8CD2BBCD3831}" destId="{7AE697D4-49C0-4597-A477-03FE6286D188}" srcOrd="0" destOrd="0" presId="urn:microsoft.com/office/officeart/2005/8/layout/list1"/>
    <dgm:cxn modelId="{F40C8B40-B7AF-4A12-BA25-F7A32F3F8CF0}" type="presParOf" srcId="{59D4D8C7-365D-4A64-BDBA-8CD2BBCD3831}" destId="{85110AE6-8EF6-48E8-91BB-F4B4800B3751}" srcOrd="1" destOrd="0" presId="urn:microsoft.com/office/officeart/2005/8/layout/list1"/>
    <dgm:cxn modelId="{E1E92932-C088-4BB9-9289-C67E9B4714EE}" type="presParOf" srcId="{27AAA80A-BA8A-486E-9D43-3CE3FB4F23CA}" destId="{CB0A2584-14C2-4D3D-A1C5-27A93C5691E6}" srcOrd="13" destOrd="0" presId="urn:microsoft.com/office/officeart/2005/8/layout/list1"/>
    <dgm:cxn modelId="{1CD9829F-82FE-484E-84E8-B116B7248C94}" type="presParOf" srcId="{27AAA80A-BA8A-486E-9D43-3CE3FB4F23CA}" destId="{090DDCA2-BC66-410A-A994-E1235B58C80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AA1CD-56A3-456A-BEB5-BE0BEE075E51}">
      <dsp:nvSpPr>
        <dsp:cNvPr id="0" name=""/>
        <dsp:cNvSpPr/>
      </dsp:nvSpPr>
      <dsp:spPr>
        <a:xfrm>
          <a:off x="0" y="499"/>
          <a:ext cx="7213600"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E5886-EF0A-484B-972E-5404EE394C41}">
      <dsp:nvSpPr>
        <dsp:cNvPr id="0" name=""/>
        <dsp:cNvSpPr/>
      </dsp:nvSpPr>
      <dsp:spPr>
        <a:xfrm>
          <a:off x="0" y="499"/>
          <a:ext cx="7213600"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Prioritize upgrades of the Highlands pool and pool house and extends useful life of existing buildings and grounds</a:t>
          </a:r>
        </a:p>
      </dsp:txBody>
      <dsp:txXfrm>
        <a:off x="0" y="499"/>
        <a:ext cx="7213600" cy="818496"/>
      </dsp:txXfrm>
    </dsp:sp>
    <dsp:sp modelId="{C63121B0-9319-4FD2-9B4E-3C5A885135DF}">
      <dsp:nvSpPr>
        <dsp:cNvPr id="0" name=""/>
        <dsp:cNvSpPr/>
      </dsp:nvSpPr>
      <dsp:spPr>
        <a:xfrm>
          <a:off x="0" y="818996"/>
          <a:ext cx="7213600"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9EFEAE-F44E-4989-B02D-214939960E39}">
      <dsp:nvSpPr>
        <dsp:cNvPr id="0" name=""/>
        <dsp:cNvSpPr/>
      </dsp:nvSpPr>
      <dsp:spPr>
        <a:xfrm>
          <a:off x="0" y="818996"/>
          <a:ext cx="7213600"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Identifies facility and grounds improvements where feasible to better meet programming and operational needs and identifies new community spaces like the MPR</a:t>
          </a:r>
        </a:p>
      </dsp:txBody>
      <dsp:txXfrm>
        <a:off x="0" y="818996"/>
        <a:ext cx="7213600" cy="818496"/>
      </dsp:txXfrm>
    </dsp:sp>
    <dsp:sp modelId="{75040121-EF2A-4B48-98F6-0AD8B782ABC1}">
      <dsp:nvSpPr>
        <dsp:cNvPr id="0" name=""/>
        <dsp:cNvSpPr/>
      </dsp:nvSpPr>
      <dsp:spPr>
        <a:xfrm>
          <a:off x="0" y="1637492"/>
          <a:ext cx="7213600"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05C84-C75C-4986-84C8-A2331936D528}">
      <dsp:nvSpPr>
        <dsp:cNvPr id="0" name=""/>
        <dsp:cNvSpPr/>
      </dsp:nvSpPr>
      <dsp:spPr>
        <a:xfrm>
          <a:off x="0" y="1637492"/>
          <a:ext cx="7213600"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Identifies viable funding mechanisms</a:t>
          </a:r>
        </a:p>
      </dsp:txBody>
      <dsp:txXfrm>
        <a:off x="0" y="1637492"/>
        <a:ext cx="7213600" cy="818496"/>
      </dsp:txXfrm>
    </dsp:sp>
    <dsp:sp modelId="{6DB64C3A-A6E4-4DFF-9A96-0A24DF8FD7C4}">
      <dsp:nvSpPr>
        <dsp:cNvPr id="0" name=""/>
        <dsp:cNvSpPr/>
      </dsp:nvSpPr>
      <dsp:spPr>
        <a:xfrm>
          <a:off x="0" y="2455989"/>
          <a:ext cx="7213600"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70E92-E371-453F-A979-618CD7417B4F}">
      <dsp:nvSpPr>
        <dsp:cNvPr id="0" name=""/>
        <dsp:cNvSpPr/>
      </dsp:nvSpPr>
      <dsp:spPr>
        <a:xfrm>
          <a:off x="0" y="2455989"/>
          <a:ext cx="7213600"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Responsive to community needs</a:t>
          </a:r>
        </a:p>
      </dsp:txBody>
      <dsp:txXfrm>
        <a:off x="0" y="2455989"/>
        <a:ext cx="7213600" cy="818496"/>
      </dsp:txXfrm>
    </dsp:sp>
    <dsp:sp modelId="{FE57C4C4-AC4A-49EC-9C36-0FAA0FB4C8B7}">
      <dsp:nvSpPr>
        <dsp:cNvPr id="0" name=""/>
        <dsp:cNvSpPr/>
      </dsp:nvSpPr>
      <dsp:spPr>
        <a:xfrm>
          <a:off x="0" y="3274485"/>
          <a:ext cx="7213600"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C9022-E0FB-4773-8818-5ABA9E987200}">
      <dsp:nvSpPr>
        <dsp:cNvPr id="0" name=""/>
        <dsp:cNvSpPr/>
      </dsp:nvSpPr>
      <dsp:spPr>
        <a:xfrm>
          <a:off x="0" y="3274485"/>
          <a:ext cx="7213600"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Phased approach with preliminary work directed by staff </a:t>
          </a:r>
        </a:p>
      </dsp:txBody>
      <dsp:txXfrm>
        <a:off x="0" y="3274485"/>
        <a:ext cx="7213600" cy="818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22697-C93E-4F17-A856-4DAC025601E1}">
      <dsp:nvSpPr>
        <dsp:cNvPr id="0" name=""/>
        <dsp:cNvSpPr/>
      </dsp:nvSpPr>
      <dsp:spPr>
        <a:xfrm>
          <a:off x="0" y="1998"/>
          <a:ext cx="7213600"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13A022-31EC-407C-B8E6-DC951FB48FC8}">
      <dsp:nvSpPr>
        <dsp:cNvPr id="0" name=""/>
        <dsp:cNvSpPr/>
      </dsp:nvSpPr>
      <dsp:spPr>
        <a:xfrm>
          <a:off x="0" y="1998"/>
          <a:ext cx="7213600" cy="68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Update facility asset schedule that includes current replacement and cost information</a:t>
          </a:r>
        </a:p>
      </dsp:txBody>
      <dsp:txXfrm>
        <a:off x="0" y="1998"/>
        <a:ext cx="7213600" cy="681580"/>
      </dsp:txXfrm>
    </dsp:sp>
    <dsp:sp modelId="{AA38EBB7-415F-44FD-91D0-8E63DBFF0229}">
      <dsp:nvSpPr>
        <dsp:cNvPr id="0" name=""/>
        <dsp:cNvSpPr/>
      </dsp:nvSpPr>
      <dsp:spPr>
        <a:xfrm>
          <a:off x="0" y="683579"/>
          <a:ext cx="7213600"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C9CE3-7849-40D6-9C59-676291B0CCFC}">
      <dsp:nvSpPr>
        <dsp:cNvPr id="0" name=""/>
        <dsp:cNvSpPr/>
      </dsp:nvSpPr>
      <dsp:spPr>
        <a:xfrm>
          <a:off x="0" y="683579"/>
          <a:ext cx="7213600" cy="68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Identify all facility and grounds deferred maintenance and repairs</a:t>
          </a:r>
        </a:p>
      </dsp:txBody>
      <dsp:txXfrm>
        <a:off x="0" y="683579"/>
        <a:ext cx="7213600" cy="681580"/>
      </dsp:txXfrm>
    </dsp:sp>
    <dsp:sp modelId="{CD1A92E2-4D18-443B-AB08-99E071C2A7D6}">
      <dsp:nvSpPr>
        <dsp:cNvPr id="0" name=""/>
        <dsp:cNvSpPr/>
      </dsp:nvSpPr>
      <dsp:spPr>
        <a:xfrm>
          <a:off x="0" y="1365160"/>
          <a:ext cx="7213600"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DFEFDA-F6A2-4D49-9F25-4AFDDA281486}">
      <dsp:nvSpPr>
        <dsp:cNvPr id="0" name=""/>
        <dsp:cNvSpPr/>
      </dsp:nvSpPr>
      <dsp:spPr>
        <a:xfrm>
          <a:off x="0" y="1365160"/>
          <a:ext cx="7213600" cy="68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Recommendations for corrective measures and cost estimates provided</a:t>
          </a:r>
        </a:p>
      </dsp:txBody>
      <dsp:txXfrm>
        <a:off x="0" y="1365160"/>
        <a:ext cx="7213600" cy="681580"/>
      </dsp:txXfrm>
    </dsp:sp>
    <dsp:sp modelId="{704E87F1-F084-4611-A652-4E8D76747C45}">
      <dsp:nvSpPr>
        <dsp:cNvPr id="0" name=""/>
        <dsp:cNvSpPr/>
      </dsp:nvSpPr>
      <dsp:spPr>
        <a:xfrm>
          <a:off x="0" y="2046740"/>
          <a:ext cx="7213600"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366F4-CF38-4B58-A4FC-DB67D1ACE62D}">
      <dsp:nvSpPr>
        <dsp:cNvPr id="0" name=""/>
        <dsp:cNvSpPr/>
      </dsp:nvSpPr>
      <dsp:spPr>
        <a:xfrm>
          <a:off x="0" y="2046741"/>
          <a:ext cx="7213600" cy="68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Identify facility structures and systems requiring further inspection and analysis</a:t>
          </a:r>
        </a:p>
      </dsp:txBody>
      <dsp:txXfrm>
        <a:off x="0" y="2046741"/>
        <a:ext cx="7213600" cy="681580"/>
      </dsp:txXfrm>
    </dsp:sp>
    <dsp:sp modelId="{90A311BF-8845-4690-B7E8-B5E2290D0E50}">
      <dsp:nvSpPr>
        <dsp:cNvPr id="0" name=""/>
        <dsp:cNvSpPr/>
      </dsp:nvSpPr>
      <dsp:spPr>
        <a:xfrm>
          <a:off x="0" y="2728321"/>
          <a:ext cx="7213600"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11E0DB-E96E-4F34-A7A5-9402DA5A4D67}">
      <dsp:nvSpPr>
        <dsp:cNvPr id="0" name=""/>
        <dsp:cNvSpPr/>
      </dsp:nvSpPr>
      <dsp:spPr>
        <a:xfrm>
          <a:off x="0" y="2728321"/>
          <a:ext cx="7213600" cy="68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Develop a capital improvement plan (CIP) for projects greater than $25K </a:t>
          </a:r>
        </a:p>
      </dsp:txBody>
      <dsp:txXfrm>
        <a:off x="0" y="2728321"/>
        <a:ext cx="7213600" cy="681580"/>
      </dsp:txXfrm>
    </dsp:sp>
    <dsp:sp modelId="{D1588DEE-8AF2-4C30-9CC6-1E3B3B36E707}">
      <dsp:nvSpPr>
        <dsp:cNvPr id="0" name=""/>
        <dsp:cNvSpPr/>
      </dsp:nvSpPr>
      <dsp:spPr>
        <a:xfrm>
          <a:off x="0" y="3409902"/>
          <a:ext cx="7213600"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20DCDA-AC86-47B9-89E9-792A37568213}">
      <dsp:nvSpPr>
        <dsp:cNvPr id="0" name=""/>
        <dsp:cNvSpPr/>
      </dsp:nvSpPr>
      <dsp:spPr>
        <a:xfrm>
          <a:off x="0" y="3409902"/>
          <a:ext cx="7213600" cy="68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Narrative summary of existing conditions to be included in plan</a:t>
          </a:r>
        </a:p>
      </dsp:txBody>
      <dsp:txXfrm>
        <a:off x="0" y="3409902"/>
        <a:ext cx="7213600" cy="681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F9F00-187C-4AF1-931B-A92BB99AF0F0}">
      <dsp:nvSpPr>
        <dsp:cNvPr id="0" name=""/>
        <dsp:cNvSpPr/>
      </dsp:nvSpPr>
      <dsp:spPr>
        <a:xfrm>
          <a:off x="0" y="457870"/>
          <a:ext cx="7620000" cy="705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C789C-A7B2-4128-897D-FBCAF3160A11}">
      <dsp:nvSpPr>
        <dsp:cNvPr id="0" name=""/>
        <dsp:cNvSpPr/>
      </dsp:nvSpPr>
      <dsp:spPr>
        <a:xfrm>
          <a:off x="381000" y="44590"/>
          <a:ext cx="5334000" cy="826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1244600">
            <a:lnSpc>
              <a:spcPct val="90000"/>
            </a:lnSpc>
            <a:spcBef>
              <a:spcPct val="0"/>
            </a:spcBef>
            <a:spcAft>
              <a:spcPct val="35000"/>
            </a:spcAft>
            <a:buNone/>
          </a:pPr>
          <a:r>
            <a:rPr lang="en-US" sz="2800" kern="1200"/>
            <a:t>HRD Facilities Master Plan Advisory Committee</a:t>
          </a:r>
        </a:p>
      </dsp:txBody>
      <dsp:txXfrm>
        <a:off x="421349" y="84939"/>
        <a:ext cx="5253302" cy="745862"/>
      </dsp:txXfrm>
    </dsp:sp>
    <dsp:sp modelId="{17594590-9227-4FED-8AC6-5ABE4A47FDCE}">
      <dsp:nvSpPr>
        <dsp:cNvPr id="0" name=""/>
        <dsp:cNvSpPr/>
      </dsp:nvSpPr>
      <dsp:spPr>
        <a:xfrm>
          <a:off x="0" y="1727951"/>
          <a:ext cx="7620000" cy="705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B6F6B-1F45-4659-AD44-83D7619D334A}">
      <dsp:nvSpPr>
        <dsp:cNvPr id="0" name=""/>
        <dsp:cNvSpPr/>
      </dsp:nvSpPr>
      <dsp:spPr>
        <a:xfrm>
          <a:off x="381000" y="1314671"/>
          <a:ext cx="5334000" cy="826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1244600">
            <a:lnSpc>
              <a:spcPct val="90000"/>
            </a:lnSpc>
            <a:spcBef>
              <a:spcPct val="0"/>
            </a:spcBef>
            <a:spcAft>
              <a:spcPct val="35000"/>
            </a:spcAft>
            <a:buNone/>
          </a:pPr>
          <a:r>
            <a:rPr lang="en-US" sz="2800" kern="1200"/>
            <a:t>Community Survey</a:t>
          </a:r>
        </a:p>
      </dsp:txBody>
      <dsp:txXfrm>
        <a:off x="421349" y="1355020"/>
        <a:ext cx="5253302" cy="745862"/>
      </dsp:txXfrm>
    </dsp:sp>
    <dsp:sp modelId="{3D238661-00FC-4F9F-8136-426B83A3B3E0}">
      <dsp:nvSpPr>
        <dsp:cNvPr id="0" name=""/>
        <dsp:cNvSpPr/>
      </dsp:nvSpPr>
      <dsp:spPr>
        <a:xfrm>
          <a:off x="0" y="2998031"/>
          <a:ext cx="7620000" cy="705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F1C593-1F1C-4ED4-B2CE-B9DE8AC5F0D8}">
      <dsp:nvSpPr>
        <dsp:cNvPr id="0" name=""/>
        <dsp:cNvSpPr/>
      </dsp:nvSpPr>
      <dsp:spPr>
        <a:xfrm>
          <a:off x="381000" y="2584751"/>
          <a:ext cx="5334000" cy="826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1244600">
            <a:lnSpc>
              <a:spcPct val="90000"/>
            </a:lnSpc>
            <a:spcBef>
              <a:spcPct val="0"/>
            </a:spcBef>
            <a:spcAft>
              <a:spcPct val="35000"/>
            </a:spcAft>
            <a:buNone/>
          </a:pPr>
          <a:r>
            <a:rPr lang="en-US" sz="2800" kern="1200"/>
            <a:t>Project web page</a:t>
          </a:r>
        </a:p>
      </dsp:txBody>
      <dsp:txXfrm>
        <a:off x="421349" y="2625100"/>
        <a:ext cx="5253302" cy="745862"/>
      </dsp:txXfrm>
    </dsp:sp>
    <dsp:sp modelId="{090DDCA2-BC66-410A-A994-E1235B58C80D}">
      <dsp:nvSpPr>
        <dsp:cNvPr id="0" name=""/>
        <dsp:cNvSpPr/>
      </dsp:nvSpPr>
      <dsp:spPr>
        <a:xfrm>
          <a:off x="0" y="4268111"/>
          <a:ext cx="7620000" cy="705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110AE6-8EF6-48E8-91BB-F4B4800B3751}">
      <dsp:nvSpPr>
        <dsp:cNvPr id="0" name=""/>
        <dsp:cNvSpPr/>
      </dsp:nvSpPr>
      <dsp:spPr>
        <a:xfrm>
          <a:off x="381000" y="3854831"/>
          <a:ext cx="5334000" cy="826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1244600">
            <a:lnSpc>
              <a:spcPct val="90000"/>
            </a:lnSpc>
            <a:spcBef>
              <a:spcPct val="0"/>
            </a:spcBef>
            <a:spcAft>
              <a:spcPct val="35000"/>
            </a:spcAft>
            <a:buNone/>
          </a:pPr>
          <a:r>
            <a:rPr lang="en-US" sz="2800" kern="1200"/>
            <a:t>Stakeholder meetings and focus groups</a:t>
          </a:r>
        </a:p>
      </dsp:txBody>
      <dsp:txXfrm>
        <a:off x="421349" y="3895180"/>
        <a:ext cx="5253302"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13BE9-9C15-4A96-92B6-C1C87FEA74D3}">
      <dsp:nvSpPr>
        <dsp:cNvPr id="0" name=""/>
        <dsp:cNvSpPr/>
      </dsp:nvSpPr>
      <dsp:spPr>
        <a:xfrm>
          <a:off x="2809130" y="552"/>
          <a:ext cx="2001738" cy="200173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Key findings summarized in plan</a:t>
          </a:r>
        </a:p>
      </dsp:txBody>
      <dsp:txXfrm>
        <a:off x="3309565" y="552"/>
        <a:ext cx="1000869" cy="1651434"/>
      </dsp:txXfrm>
    </dsp:sp>
    <dsp:sp modelId="{AD20D0FC-C031-4966-88F2-0FBB71F5C919}">
      <dsp:nvSpPr>
        <dsp:cNvPr id="0" name=""/>
        <dsp:cNvSpPr/>
      </dsp:nvSpPr>
      <dsp:spPr>
        <a:xfrm rot="5400000">
          <a:off x="4316859" y="1508281"/>
          <a:ext cx="2001738" cy="200173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Matrix of projects that includes priority ranking and order of magnitude costs estimates</a:t>
          </a:r>
        </a:p>
      </dsp:txBody>
      <dsp:txXfrm rot="-5400000">
        <a:off x="4667164" y="2008716"/>
        <a:ext cx="1651434" cy="1000869"/>
      </dsp:txXfrm>
    </dsp:sp>
    <dsp:sp modelId="{3582D385-7C6B-4F46-99C0-F41642F76738}">
      <dsp:nvSpPr>
        <dsp:cNvPr id="0" name=""/>
        <dsp:cNvSpPr/>
      </dsp:nvSpPr>
      <dsp:spPr>
        <a:xfrm rot="10800000">
          <a:off x="2809130" y="3016010"/>
          <a:ext cx="2001738" cy="200173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Concepts developed and ranked based on community input</a:t>
          </a:r>
        </a:p>
      </dsp:txBody>
      <dsp:txXfrm rot="10800000">
        <a:off x="3309564" y="3366314"/>
        <a:ext cx="1000869" cy="1651434"/>
      </dsp:txXfrm>
    </dsp:sp>
    <dsp:sp modelId="{2642C056-5AB1-47D3-BF34-C37D5A90B389}">
      <dsp:nvSpPr>
        <dsp:cNvPr id="0" name=""/>
        <dsp:cNvSpPr/>
      </dsp:nvSpPr>
      <dsp:spPr>
        <a:xfrm rot="16200000">
          <a:off x="1301401" y="1508281"/>
          <a:ext cx="2001738" cy="2001738"/>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5-year capital improvement plan for ongoing and future capital projects</a:t>
          </a:r>
        </a:p>
      </dsp:txBody>
      <dsp:txXfrm rot="5400000">
        <a:off x="1301402" y="2008715"/>
        <a:ext cx="1651434" cy="10008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F9F00-187C-4AF1-931B-A92BB99AF0F0}">
      <dsp:nvSpPr>
        <dsp:cNvPr id="0" name=""/>
        <dsp:cNvSpPr/>
      </dsp:nvSpPr>
      <dsp:spPr>
        <a:xfrm>
          <a:off x="0" y="457870"/>
          <a:ext cx="7620000" cy="705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C789C-A7B2-4128-897D-FBCAF3160A11}">
      <dsp:nvSpPr>
        <dsp:cNvPr id="0" name=""/>
        <dsp:cNvSpPr/>
      </dsp:nvSpPr>
      <dsp:spPr>
        <a:xfrm>
          <a:off x="381000" y="44590"/>
          <a:ext cx="5334000" cy="826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1244600">
            <a:lnSpc>
              <a:spcPct val="90000"/>
            </a:lnSpc>
            <a:spcBef>
              <a:spcPct val="0"/>
            </a:spcBef>
            <a:spcAft>
              <a:spcPct val="35000"/>
            </a:spcAft>
            <a:buNone/>
          </a:pPr>
          <a:r>
            <a:rPr lang="en-US" sz="2800" kern="1200" dirty="0"/>
            <a:t>COPs and future borrowing capacity </a:t>
          </a:r>
        </a:p>
      </dsp:txBody>
      <dsp:txXfrm>
        <a:off x="421349" y="84939"/>
        <a:ext cx="5253302" cy="745862"/>
      </dsp:txXfrm>
    </dsp:sp>
    <dsp:sp modelId="{17594590-9227-4FED-8AC6-5ABE4A47FDCE}">
      <dsp:nvSpPr>
        <dsp:cNvPr id="0" name=""/>
        <dsp:cNvSpPr/>
      </dsp:nvSpPr>
      <dsp:spPr>
        <a:xfrm>
          <a:off x="0" y="1727951"/>
          <a:ext cx="7620000" cy="705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B6F6B-1F45-4659-AD44-83D7619D334A}">
      <dsp:nvSpPr>
        <dsp:cNvPr id="0" name=""/>
        <dsp:cNvSpPr/>
      </dsp:nvSpPr>
      <dsp:spPr>
        <a:xfrm>
          <a:off x="381000" y="1314671"/>
          <a:ext cx="5334000" cy="826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1244600">
            <a:lnSpc>
              <a:spcPct val="90000"/>
            </a:lnSpc>
            <a:spcBef>
              <a:spcPct val="0"/>
            </a:spcBef>
            <a:spcAft>
              <a:spcPct val="35000"/>
            </a:spcAft>
            <a:buNone/>
          </a:pPr>
          <a:r>
            <a:rPr lang="en-US" sz="2800" kern="1200" dirty="0"/>
            <a:t>General Bond</a:t>
          </a:r>
        </a:p>
      </dsp:txBody>
      <dsp:txXfrm>
        <a:off x="421349" y="1355020"/>
        <a:ext cx="5253302" cy="745862"/>
      </dsp:txXfrm>
    </dsp:sp>
    <dsp:sp modelId="{3D238661-00FC-4F9F-8136-426B83A3B3E0}">
      <dsp:nvSpPr>
        <dsp:cNvPr id="0" name=""/>
        <dsp:cNvSpPr/>
      </dsp:nvSpPr>
      <dsp:spPr>
        <a:xfrm>
          <a:off x="0" y="2998031"/>
          <a:ext cx="7620000" cy="705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F1C593-1F1C-4ED4-B2CE-B9DE8AC5F0D8}">
      <dsp:nvSpPr>
        <dsp:cNvPr id="0" name=""/>
        <dsp:cNvSpPr/>
      </dsp:nvSpPr>
      <dsp:spPr>
        <a:xfrm>
          <a:off x="381000" y="2574212"/>
          <a:ext cx="5334000" cy="826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1244600">
            <a:lnSpc>
              <a:spcPct val="90000"/>
            </a:lnSpc>
            <a:spcBef>
              <a:spcPct val="0"/>
            </a:spcBef>
            <a:spcAft>
              <a:spcPct val="35000"/>
            </a:spcAft>
            <a:buNone/>
          </a:pPr>
          <a:r>
            <a:rPr lang="en-US" sz="2800" kern="1200" dirty="0"/>
            <a:t>Capital Improvement Plan</a:t>
          </a:r>
        </a:p>
      </dsp:txBody>
      <dsp:txXfrm>
        <a:off x="421349" y="2614561"/>
        <a:ext cx="5253302" cy="745862"/>
      </dsp:txXfrm>
    </dsp:sp>
    <dsp:sp modelId="{090DDCA2-BC66-410A-A994-E1235B58C80D}">
      <dsp:nvSpPr>
        <dsp:cNvPr id="0" name=""/>
        <dsp:cNvSpPr/>
      </dsp:nvSpPr>
      <dsp:spPr>
        <a:xfrm>
          <a:off x="0" y="4268111"/>
          <a:ext cx="7620000" cy="705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110AE6-8EF6-48E8-91BB-F4B4800B3751}">
      <dsp:nvSpPr>
        <dsp:cNvPr id="0" name=""/>
        <dsp:cNvSpPr/>
      </dsp:nvSpPr>
      <dsp:spPr>
        <a:xfrm>
          <a:off x="381000" y="3854831"/>
          <a:ext cx="5334000" cy="826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1244600">
            <a:lnSpc>
              <a:spcPct val="90000"/>
            </a:lnSpc>
            <a:spcBef>
              <a:spcPct val="0"/>
            </a:spcBef>
            <a:spcAft>
              <a:spcPct val="35000"/>
            </a:spcAft>
            <a:buNone/>
          </a:pPr>
          <a:r>
            <a:rPr lang="en-US" sz="2800" kern="1200" dirty="0"/>
            <a:t>Friends of the Rec foundation</a:t>
          </a:r>
        </a:p>
      </dsp:txBody>
      <dsp:txXfrm>
        <a:off x="421349" y="3895180"/>
        <a:ext cx="5253302" cy="7458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DC5E9269-C275-4E17-A6E5-E0DECC592EFB}" type="datetimeFigureOut">
              <a:rPr lang="en-US" smtClean="0"/>
              <a:t>1/11/2022</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E95EA759-C8DE-4F3C-B4CD-0D8C9199F509}" type="slidenum">
              <a:rPr lang="en-US" smtClean="0"/>
              <a:t>‹#›</a:t>
            </a:fld>
            <a:endParaRPr lang="en-US"/>
          </a:p>
        </p:txBody>
      </p:sp>
    </p:spTree>
    <p:extLst>
      <p:ext uri="{BB962C8B-B14F-4D97-AF65-F5344CB8AC3E}">
        <p14:creationId xmlns:p14="http://schemas.microsoft.com/office/powerpoint/2010/main" val="305544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a facility master plan which prioritizes the upgrades of the Highlands pool and pool house, extends useful life of existing buildings and grounds, makes improvements where feasible to better meet programming needs, identifies viable funding mechanisms and is responsive to community needs. </a:t>
            </a:r>
          </a:p>
          <a:p>
            <a:endParaRPr lang="en-US" dirty="0"/>
          </a:p>
          <a:p>
            <a:r>
              <a:rPr lang="en-US" dirty="0"/>
              <a:t>Master Planning / Space Programming will involve developing concepts on how to improve the pool spaces for aquatic programming, identify new community spaces like the MPR, and tie any proposed facility upgrades into the larger Rec facility and grounds.</a:t>
            </a:r>
          </a:p>
          <a:p>
            <a:endParaRPr lang="en-US" dirty="0"/>
          </a:p>
          <a:p>
            <a:r>
              <a:rPr lang="en-US" dirty="0"/>
              <a:t>Phased Approach with preliminary work directed by staff and will establish a foundation for a comprehensive master plan document.</a:t>
            </a:r>
          </a:p>
          <a:p>
            <a:endParaRPr lang="en-US" dirty="0"/>
          </a:p>
        </p:txBody>
      </p:sp>
      <p:sp>
        <p:nvSpPr>
          <p:cNvPr id="4" name="Slide Number Placeholder 3"/>
          <p:cNvSpPr>
            <a:spLocks noGrp="1"/>
          </p:cNvSpPr>
          <p:nvPr>
            <p:ph type="sldNum" sz="quarter" idx="5"/>
          </p:nvPr>
        </p:nvSpPr>
        <p:spPr/>
        <p:txBody>
          <a:bodyPr/>
          <a:lstStyle/>
          <a:p>
            <a:fld id="{E95EA759-C8DE-4F3C-B4CD-0D8C9199F509}" type="slidenum">
              <a:rPr lang="en-US" smtClean="0"/>
              <a:t>2</a:t>
            </a:fld>
            <a:endParaRPr lang="en-US"/>
          </a:p>
        </p:txBody>
      </p:sp>
    </p:spTree>
    <p:extLst>
      <p:ext uri="{BB962C8B-B14F-4D97-AF65-F5344CB8AC3E}">
        <p14:creationId xmlns:p14="http://schemas.microsoft.com/office/powerpoint/2010/main" val="284681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HRD Master Plan Advisory Committee will:</a:t>
            </a:r>
          </a:p>
          <a:p>
            <a:pPr marL="228600" indent="-228600">
              <a:buAutoNum type="arabicPeriod"/>
            </a:pPr>
            <a:r>
              <a:rPr lang="en-US" dirty="0"/>
              <a:t>Identify areas we are good at, improvements needed and missed opportunities</a:t>
            </a:r>
          </a:p>
          <a:p>
            <a:pPr marL="228600" indent="-228600">
              <a:buAutoNum type="arabicPeriod"/>
            </a:pPr>
            <a:r>
              <a:rPr lang="en-US" dirty="0"/>
              <a:t>Review existing conditions, previous reports and studies </a:t>
            </a:r>
          </a:p>
          <a:p>
            <a:pPr marL="228600" indent="-228600">
              <a:buAutoNum type="arabicPeriod"/>
            </a:pPr>
            <a:r>
              <a:rPr lang="en-US" dirty="0"/>
              <a:t>Facility tours of the Rec</a:t>
            </a:r>
          </a:p>
          <a:p>
            <a:pPr marL="228600" indent="-228600">
              <a:buAutoNum type="arabicPeriod"/>
            </a:pPr>
            <a:r>
              <a:rPr lang="en-US" dirty="0"/>
              <a:t>Look at other facilities (pools) to generate ideas and concepts to consider</a:t>
            </a:r>
          </a:p>
          <a:p>
            <a:pPr marL="228600" indent="-228600">
              <a:buAutoNum type="arabicPeriod"/>
            </a:pPr>
            <a:r>
              <a:rPr lang="en-US" dirty="0"/>
              <a:t>Help prioritize improvements and concepts </a:t>
            </a:r>
          </a:p>
          <a:p>
            <a:pPr marL="228600" indent="-228600">
              <a:buAutoNum type="arabicPeriod"/>
            </a:pPr>
            <a:endParaRPr lang="en-US" dirty="0"/>
          </a:p>
          <a:p>
            <a:pPr marL="0" indent="0">
              <a:buNone/>
            </a:pPr>
            <a:r>
              <a:rPr lang="en-US" dirty="0"/>
              <a:t>Community Survey</a:t>
            </a:r>
          </a:p>
          <a:p>
            <a:pPr marL="228600" indent="-228600">
              <a:buAutoNum type="arabicPeriod"/>
            </a:pPr>
            <a:r>
              <a:rPr lang="en-US" dirty="0"/>
              <a:t>Provide analysis of existing programs and facilities </a:t>
            </a:r>
          </a:p>
          <a:p>
            <a:pPr marL="228600" indent="-228600">
              <a:buAutoNum type="arabicPeriod"/>
            </a:pPr>
            <a:r>
              <a:rPr lang="en-US" dirty="0"/>
              <a:t>Identify areas for improvement, prioritize needs and improvements </a:t>
            </a:r>
          </a:p>
          <a:p>
            <a:pPr marL="228600" indent="-228600">
              <a:buAutoNum type="arabicPeriod"/>
            </a:pPr>
            <a:r>
              <a:rPr lang="en-US" dirty="0"/>
              <a:t>Identify areas not served or underserved</a:t>
            </a:r>
          </a:p>
          <a:p>
            <a:pPr marL="228600" indent="-228600">
              <a:buAutoNum type="arabicPeriod"/>
            </a:pPr>
            <a:endParaRPr lang="en-US" dirty="0"/>
          </a:p>
          <a:p>
            <a:pPr marL="0" indent="0">
              <a:buNone/>
            </a:pPr>
            <a:r>
              <a:rPr lang="en-US" dirty="0"/>
              <a:t>Stakeholder groups – Get input on specific aspects of plan, confirm and validate, gain support </a:t>
            </a:r>
          </a:p>
          <a:p>
            <a:pPr marL="0" indent="0">
              <a:buNone/>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95EA759-C8DE-4F3C-B4CD-0D8C9199F509}" type="slidenum">
              <a:rPr lang="en-US" smtClean="0"/>
              <a:t>5</a:t>
            </a:fld>
            <a:endParaRPr lang="en-US"/>
          </a:p>
        </p:txBody>
      </p:sp>
    </p:spTree>
    <p:extLst>
      <p:ext uri="{BB962C8B-B14F-4D97-AF65-F5344CB8AC3E}">
        <p14:creationId xmlns:p14="http://schemas.microsoft.com/office/powerpoint/2010/main" val="223590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plan will be developed based on an analysis of existing conditions, community needs assessment etc. </a:t>
            </a:r>
          </a:p>
        </p:txBody>
      </p:sp>
      <p:sp>
        <p:nvSpPr>
          <p:cNvPr id="4" name="Slide Number Placeholder 3"/>
          <p:cNvSpPr>
            <a:spLocks noGrp="1"/>
          </p:cNvSpPr>
          <p:nvPr>
            <p:ph type="sldNum" sz="quarter" idx="5"/>
          </p:nvPr>
        </p:nvSpPr>
        <p:spPr/>
        <p:txBody>
          <a:bodyPr/>
          <a:lstStyle/>
          <a:p>
            <a:fld id="{E95EA759-C8DE-4F3C-B4CD-0D8C9199F509}" type="slidenum">
              <a:rPr lang="en-US" smtClean="0"/>
              <a:t>6</a:t>
            </a:fld>
            <a:endParaRPr lang="en-US"/>
          </a:p>
        </p:txBody>
      </p:sp>
    </p:spTree>
    <p:extLst>
      <p:ext uri="{BB962C8B-B14F-4D97-AF65-F5344CB8AC3E}">
        <p14:creationId xmlns:p14="http://schemas.microsoft.com/office/powerpoint/2010/main" val="151780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process will answer the following questions:</a:t>
            </a:r>
          </a:p>
          <a:p>
            <a:pPr marL="0" indent="0">
              <a:buNone/>
            </a:pPr>
            <a:r>
              <a:rPr lang="en-US" dirty="0"/>
              <a:t>How big of a project are we talking about?</a:t>
            </a:r>
          </a:p>
          <a:p>
            <a:pPr marL="0" indent="0">
              <a:buNone/>
            </a:pPr>
            <a:r>
              <a:rPr lang="en-US" dirty="0"/>
              <a:t>What are the givens for any large-scale project?</a:t>
            </a:r>
          </a:p>
          <a:p>
            <a:pPr marL="0" indent="0">
              <a:buNone/>
            </a:pPr>
            <a:r>
              <a:rPr lang="en-US" dirty="0"/>
              <a:t>What viable funding mechanisms are available to the District?</a:t>
            </a:r>
          </a:p>
          <a:p>
            <a:pPr marL="0" indent="0">
              <a:buNone/>
            </a:pPr>
            <a:endParaRPr lang="en-US" dirty="0"/>
          </a:p>
          <a:p>
            <a:pPr marL="0" indent="0">
              <a:buNone/>
            </a:pPr>
            <a:r>
              <a:rPr lang="en-US" dirty="0"/>
              <a:t>CIP</a:t>
            </a:r>
          </a:p>
          <a:p>
            <a:pPr marL="0" indent="0">
              <a:buNone/>
            </a:pPr>
            <a:r>
              <a:rPr lang="en-US" dirty="0"/>
              <a:t>The District’s CIP is a 5-year planning document which identifies the major capital improvement expenditures and gives a proposed sequence of implementing their construction. The CIP is reviewed and revised annually to account for completed and newly identified projects.</a:t>
            </a:r>
          </a:p>
          <a:p>
            <a:pPr marL="0" indent="0">
              <a:buNone/>
            </a:pPr>
            <a:r>
              <a:rPr lang="en-US" dirty="0"/>
              <a:t>Prefunding capital projects with CIP fund to plan, transfers into fund</a:t>
            </a:r>
          </a:p>
          <a:p>
            <a:pPr marL="0" indent="0">
              <a:buNone/>
            </a:pPr>
            <a:r>
              <a:rPr lang="en-US" dirty="0"/>
              <a:t>Prioritization criteria (health/safety, protection of infrastructure, impacts on operating budgets, capacity, cost benefit, available financing</a:t>
            </a:r>
          </a:p>
          <a:p>
            <a:pPr marL="0" indent="0">
              <a:buNone/>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95EA759-C8DE-4F3C-B4CD-0D8C9199F509}" type="slidenum">
              <a:rPr lang="en-US" smtClean="0"/>
              <a:t>7</a:t>
            </a:fld>
            <a:endParaRPr lang="en-US"/>
          </a:p>
        </p:txBody>
      </p:sp>
    </p:spTree>
    <p:extLst>
      <p:ext uri="{BB962C8B-B14F-4D97-AF65-F5344CB8AC3E}">
        <p14:creationId xmlns:p14="http://schemas.microsoft.com/office/powerpoint/2010/main" val="336891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Proposed project schedule and deliverables are included in staff report. The project is broken up in phases but it is expected that the phases / components will overlap as needed. Early work will focus on existing conditions analysis while we gear up for the community engagement component. The community engagement will inform the plan’s priorities and development of an action plan. Phase 4 (funding) can occur concurrently with the rest of the work. </a:t>
            </a:r>
          </a:p>
        </p:txBody>
      </p:sp>
      <p:sp>
        <p:nvSpPr>
          <p:cNvPr id="4" name="Slide Number Placeholder 3"/>
          <p:cNvSpPr>
            <a:spLocks noGrp="1"/>
          </p:cNvSpPr>
          <p:nvPr>
            <p:ph type="sldNum" sz="quarter" idx="5"/>
          </p:nvPr>
        </p:nvSpPr>
        <p:spPr/>
        <p:txBody>
          <a:bodyPr/>
          <a:lstStyle/>
          <a:p>
            <a:fld id="{E95EA759-C8DE-4F3C-B4CD-0D8C9199F509}" type="slidenum">
              <a:rPr lang="en-US" smtClean="0"/>
              <a:t>8</a:t>
            </a:fld>
            <a:endParaRPr lang="en-US"/>
          </a:p>
        </p:txBody>
      </p:sp>
    </p:spTree>
    <p:extLst>
      <p:ext uri="{BB962C8B-B14F-4D97-AF65-F5344CB8AC3E}">
        <p14:creationId xmlns:p14="http://schemas.microsoft.com/office/powerpoint/2010/main" val="17756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C10B19-DF3C-4917-97B6-46271EA066F4}" type="datetime1">
              <a:rPr lang="en-US" smtClean="0">
                <a:solidFill>
                  <a:srgbClr val="DFDCB7"/>
                </a:solidFill>
              </a:rPr>
              <a:pPr/>
              <a:t>1/11/2022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26715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0CD17-CEA4-424F-9CFC-D994C4D31110}" type="datetime1">
              <a:rPr lang="en-US" smtClean="0">
                <a:solidFill>
                  <a:srgbClr val="DFDCB7"/>
                </a:solidFill>
              </a:rPr>
              <a:pPr/>
              <a:t>1/11/2022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25835842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0CD17-CEA4-424F-9CFC-D994C4D31110}" type="datetime1">
              <a:rPr lang="en-US" smtClean="0">
                <a:solidFill>
                  <a:srgbClr val="DFDCB7"/>
                </a:solidFill>
              </a:rPr>
              <a:pPr/>
              <a:t>1/11/2022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61BBC38B-0682-4ADA-B5BF-1A7A30550F0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18764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0CD17-CEA4-424F-9CFC-D994C4D31110}" type="datetime1">
              <a:rPr lang="en-US" smtClean="0">
                <a:solidFill>
                  <a:srgbClr val="DFDCB7"/>
                </a:solidFill>
              </a:rPr>
              <a:pPr/>
              <a:t>1/11/2022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193571392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0CD17-CEA4-424F-9CFC-D994C4D31110}" type="datetime1">
              <a:rPr lang="en-US" smtClean="0">
                <a:solidFill>
                  <a:srgbClr val="DFDCB7"/>
                </a:solidFill>
              </a:rPr>
              <a:pPr/>
              <a:t>1/11/2022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61BBC38B-0682-4ADA-B5BF-1A7A30550F0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011830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0CD17-CEA4-424F-9CFC-D994C4D31110}" type="datetime1">
              <a:rPr lang="en-US" smtClean="0">
                <a:solidFill>
                  <a:srgbClr val="DFDCB7"/>
                </a:solidFill>
              </a:rPr>
              <a:pPr/>
              <a:t>1/11/2022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52003162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FCDD0-023E-4FE2-92EA-F376312CAB44}" type="datetime1">
              <a:rPr lang="en-US" smtClean="0">
                <a:solidFill>
                  <a:srgbClr val="DFDCB7"/>
                </a:solidFill>
              </a:rPr>
              <a:pPr/>
              <a:t>1/11/2022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95276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CE529-A382-4FC2-9CB6-C97C15EB58F0}" type="datetime1">
              <a:rPr lang="en-US" smtClean="0">
                <a:solidFill>
                  <a:srgbClr val="DFDCB7"/>
                </a:solidFill>
              </a:rPr>
              <a:pPr/>
              <a:t>1/11/2022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79200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52C26-C1D1-4C1C-BB10-4D2D9BEAF228}" type="datetime1">
              <a:rPr lang="en-US" smtClean="0">
                <a:solidFill>
                  <a:srgbClr val="DFDCB7"/>
                </a:solidFill>
              </a:rPr>
              <a:pPr/>
              <a:t>1/11/2022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121840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BB9E3-1DD8-4A2B-8F90-408658058120}" type="datetime1">
              <a:rPr lang="en-US" smtClean="0">
                <a:solidFill>
                  <a:srgbClr val="DFDCB7"/>
                </a:solidFill>
              </a:rPr>
              <a:pPr/>
              <a:t>1/11/2022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217213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70CD17-CEA4-424F-9CFC-D994C4D31110}" type="datetime1">
              <a:rPr lang="en-US" smtClean="0">
                <a:solidFill>
                  <a:srgbClr val="DFDCB7"/>
                </a:solidFill>
              </a:rPr>
              <a:pPr/>
              <a:t>1/11/2022</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60655949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F5F584-2519-4993-B0D2-57559A203020}" type="datetime1">
              <a:rPr lang="en-US" smtClean="0">
                <a:solidFill>
                  <a:srgbClr val="DFDCB7"/>
                </a:solidFill>
              </a:rPr>
              <a:pPr/>
              <a:t>1/11/2022</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416012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F5E39F-B0DB-44F3-A730-68A84794434E}" type="datetime1">
              <a:rPr lang="en-US" smtClean="0">
                <a:solidFill>
                  <a:srgbClr val="DFDCB7"/>
                </a:solidFill>
              </a:rPr>
              <a:pPr/>
              <a:t>1/11/2022</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381227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C68DF-4962-4214-B0DF-DF5C0DA1EB7A}" type="datetime1">
              <a:rPr lang="en-US" smtClean="0">
                <a:solidFill>
                  <a:srgbClr val="DFDCB7"/>
                </a:solidFill>
              </a:rPr>
              <a:pPr/>
              <a:t>1/11/2022</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344289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A70CD17-CEA4-424F-9CFC-D994C4D31110}" type="datetime1">
              <a:rPr lang="en-US" smtClean="0">
                <a:solidFill>
                  <a:srgbClr val="DFDCB7"/>
                </a:solidFill>
              </a:rPr>
              <a:pPr/>
              <a:t>1/11/2022</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85776027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70CD17-CEA4-424F-9CFC-D994C4D31110}" type="datetime1">
              <a:rPr lang="en-US" smtClean="0">
                <a:solidFill>
                  <a:srgbClr val="DFDCB7"/>
                </a:solidFill>
              </a:rPr>
              <a:pPr/>
              <a:t>1/11/2022</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61BBC38B-0682-4ADA-B5BF-1A7A30550F02}" type="slidenum">
              <a:rPr lang="en-US" smtClean="0"/>
              <a:pPr/>
              <a:t>‹#›</a:t>
            </a:fld>
            <a:endParaRPr lang="en-US"/>
          </a:p>
        </p:txBody>
      </p:sp>
    </p:spTree>
    <p:extLst>
      <p:ext uri="{BB962C8B-B14F-4D97-AF65-F5344CB8AC3E}">
        <p14:creationId xmlns:p14="http://schemas.microsoft.com/office/powerpoint/2010/main" val="178241466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70CD17-CEA4-424F-9CFC-D994C4D31110}" type="datetime1">
              <a:rPr lang="en-US" smtClean="0">
                <a:solidFill>
                  <a:srgbClr val="DFDCB7"/>
                </a:solidFill>
              </a:rPr>
              <a:pPr/>
              <a:t>1/11/2022</a:t>
            </a:fld>
            <a:endParaRPr lang="en-US">
              <a:solidFill>
                <a:srgbClr val="DFDCB7"/>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srgbClr val="DFDCB7"/>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1BBC38B-0682-4ADA-B5BF-1A7A30550F02}" type="slidenum">
              <a:rPr lang="en-US" smtClean="0"/>
              <a:pPr/>
              <a:t>‹#›</a:t>
            </a:fld>
            <a:endParaRPr lang="en-US"/>
          </a:p>
        </p:txBody>
      </p:sp>
    </p:spTree>
    <p:extLst>
      <p:ext uri="{BB962C8B-B14F-4D97-AF65-F5344CB8AC3E}">
        <p14:creationId xmlns:p14="http://schemas.microsoft.com/office/powerpoint/2010/main" val="4153789907"/>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543800" cy="1314046"/>
          </a:xfrm>
        </p:spPr>
        <p:txBody>
          <a:bodyPr>
            <a:normAutofit/>
          </a:bodyPr>
          <a:lstStyle/>
          <a:p>
            <a:pPr algn="l">
              <a:lnSpc>
                <a:spcPct val="90000"/>
              </a:lnSpc>
            </a:pPr>
            <a:r>
              <a:rPr lang="en-US" sz="3200" dirty="0">
                <a:solidFill>
                  <a:srgbClr val="3A6E28"/>
                </a:solidFill>
              </a:rPr>
              <a:t>HRD Facilities Master Plan Project</a:t>
            </a:r>
          </a:p>
        </p:txBody>
      </p:sp>
      <p:sp>
        <p:nvSpPr>
          <p:cNvPr id="3" name="Subtitle 2"/>
          <p:cNvSpPr>
            <a:spLocks noGrp="1"/>
          </p:cNvSpPr>
          <p:nvPr>
            <p:ph type="subTitle" idx="1"/>
          </p:nvPr>
        </p:nvSpPr>
        <p:spPr>
          <a:xfrm>
            <a:off x="762000" y="2378666"/>
            <a:ext cx="7162800" cy="1153743"/>
          </a:xfrm>
        </p:spPr>
        <p:txBody>
          <a:bodyPr>
            <a:noAutofit/>
          </a:bodyPr>
          <a:lstStyle/>
          <a:p>
            <a:pPr algn="l">
              <a:lnSpc>
                <a:spcPct val="90000"/>
              </a:lnSpc>
            </a:pPr>
            <a:r>
              <a:rPr lang="en-US" sz="2000" dirty="0">
                <a:solidFill>
                  <a:srgbClr val="3A6E28"/>
                </a:solidFill>
              </a:rPr>
              <a:t>HRD Board Meeting </a:t>
            </a:r>
          </a:p>
          <a:p>
            <a:pPr algn="l">
              <a:lnSpc>
                <a:spcPct val="90000"/>
              </a:lnSpc>
            </a:pPr>
            <a:r>
              <a:rPr lang="en-US" sz="2000" dirty="0">
                <a:solidFill>
                  <a:srgbClr val="3A6E28"/>
                </a:solidFill>
              </a:rPr>
              <a:t>January 11, 2022</a:t>
            </a:r>
          </a:p>
        </p:txBody>
      </p:sp>
      <p:sp>
        <p:nvSpPr>
          <p:cNvPr id="4" name="Slide Number Placeholder 3"/>
          <p:cNvSpPr>
            <a:spLocks noGrp="1"/>
          </p:cNvSpPr>
          <p:nvPr>
            <p:ph type="sldNum" sz="quarter" idx="12"/>
          </p:nvPr>
        </p:nvSpPr>
        <p:spPr>
          <a:xfrm>
            <a:off x="6442997" y="6041362"/>
            <a:ext cx="512504" cy="365125"/>
          </a:xfrm>
        </p:spPr>
        <p:txBody>
          <a:bodyPr>
            <a:normAutofit/>
          </a:bodyPr>
          <a:lstStyle/>
          <a:p>
            <a:pPr>
              <a:spcAft>
                <a:spcPts val="600"/>
              </a:spcAft>
            </a:pPr>
            <a:fld id="{61BBC38B-0682-4ADA-B5BF-1A7A30550F02}" type="slidenum">
              <a:rPr lang="en-US" smtClean="0"/>
              <a:pPr>
                <a:spcAft>
                  <a:spcPts val="600"/>
                </a:spcAft>
              </a:pPr>
              <a:t>1</a:t>
            </a:fld>
            <a:endParaRPr lang="en-US"/>
          </a:p>
        </p:txBody>
      </p:sp>
      <p:pic>
        <p:nvPicPr>
          <p:cNvPr id="7" name="Picture 6" descr="A picture containing text, clipart&#10;&#10;Description automatically generated">
            <a:extLst>
              <a:ext uri="{FF2B5EF4-FFF2-40B4-BE49-F238E27FC236}">
                <a16:creationId xmlns:a16="http://schemas.microsoft.com/office/drawing/2014/main" id="{FF47FFC3-BB6B-4C6D-9CE9-5AB3C01CC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22" y="5598247"/>
            <a:ext cx="3690978" cy="1153743"/>
          </a:xfrm>
          <a:prstGeom prst="rect">
            <a:avLst/>
          </a:prstGeom>
        </p:spPr>
      </p:pic>
    </p:spTree>
    <p:extLst>
      <p:ext uri="{BB962C8B-B14F-4D97-AF65-F5344CB8AC3E}">
        <p14:creationId xmlns:p14="http://schemas.microsoft.com/office/powerpoint/2010/main" val="137198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US" dirty="0">
                <a:solidFill>
                  <a:srgbClr val="3A6E28"/>
                </a:solidFill>
              </a:rPr>
              <a:t>Project objectives</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420899" y="6182876"/>
            <a:ext cx="512504" cy="365125"/>
          </a:xfrm>
        </p:spPr>
        <p:txBody>
          <a:bodyPr>
            <a:normAutofit/>
          </a:bodyPr>
          <a:lstStyle/>
          <a:p>
            <a:pPr>
              <a:spcAft>
                <a:spcPts val="600"/>
              </a:spcAft>
            </a:pPr>
            <a:fld id="{61BBC38B-0682-4ADA-B5BF-1A7A30550F02}" type="slidenum">
              <a:rPr lang="en-US" smtClean="0"/>
              <a:pPr>
                <a:spcAft>
                  <a:spcPts val="600"/>
                </a:spcAft>
              </a:pPr>
              <a:t>2</a:t>
            </a:fld>
            <a:endParaRPr lang="en-US"/>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Content Placeholder 2">
            <a:extLst>
              <a:ext uri="{FF2B5EF4-FFF2-40B4-BE49-F238E27FC236}">
                <a16:creationId xmlns:a16="http://schemas.microsoft.com/office/drawing/2014/main" id="{D95A1C4A-16BB-4AAA-B2EA-93DB5AA9B20D}"/>
              </a:ext>
            </a:extLst>
          </p:cNvPr>
          <p:cNvGraphicFramePr>
            <a:graphicFrameLocks noGrp="1"/>
          </p:cNvGraphicFramePr>
          <p:nvPr>
            <p:ph idx="1"/>
            <p:extLst>
              <p:ext uri="{D42A27DB-BD31-4B8C-83A1-F6EECF244321}">
                <p14:modId xmlns:p14="http://schemas.microsoft.com/office/powerpoint/2010/main" val="2487680855"/>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041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2322" y="683799"/>
            <a:ext cx="7648121" cy="544076"/>
          </a:xfrm>
        </p:spPr>
        <p:txBody>
          <a:bodyPr>
            <a:normAutofit/>
          </a:bodyPr>
          <a:lstStyle/>
          <a:p>
            <a:pPr>
              <a:lnSpc>
                <a:spcPct val="90000"/>
              </a:lnSpc>
            </a:pPr>
            <a:r>
              <a:rPr lang="en-US" sz="2800" dirty="0">
                <a:solidFill>
                  <a:srgbClr val="3A6E28"/>
                </a:solidFill>
              </a:rPr>
              <a:t>Facilities Master Plan </a:t>
            </a:r>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420899" y="6182876"/>
            <a:ext cx="512504" cy="365125"/>
          </a:xfrm>
        </p:spPr>
        <p:txBody>
          <a:bodyPr>
            <a:normAutofit/>
          </a:bodyPr>
          <a:lstStyle/>
          <a:p>
            <a:pPr>
              <a:spcAft>
                <a:spcPts val="600"/>
              </a:spcAft>
            </a:pPr>
            <a:fld id="{0675DA90-AC1E-47B9-B681-41D28AB0F58F}" type="slidenum">
              <a:rPr lang="en-US" smtClean="0"/>
              <a:pPr>
                <a:spcAft>
                  <a:spcPts val="600"/>
                </a:spcAft>
              </a:pPr>
              <a:t>3</a:t>
            </a:fld>
            <a:endParaRPr lang="en-US"/>
          </a:p>
        </p:txBody>
      </p:sp>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07AB71F0-C96E-4F83-A28F-BDBA8B802264}"/>
              </a:ext>
            </a:extLst>
          </p:cNvPr>
          <p:cNvPicPr>
            <a:picLocks noGrp="1" noChangeAspect="1"/>
          </p:cNvPicPr>
          <p:nvPr>
            <p:ph idx="1"/>
          </p:nvPr>
        </p:nvPicPr>
        <p:blipFill>
          <a:blip r:embed="rId2"/>
          <a:stretch>
            <a:fillRect/>
          </a:stretch>
        </p:blipFill>
        <p:spPr>
          <a:xfrm>
            <a:off x="1440354" y="1403157"/>
            <a:ext cx="5961263" cy="4051686"/>
          </a:xfrm>
          <a:prstGeom prst="rect">
            <a:avLst/>
          </a:prstGeom>
        </p:spPr>
      </p:pic>
    </p:spTree>
    <p:extLst>
      <p:ext uri="{BB962C8B-B14F-4D97-AF65-F5344CB8AC3E}">
        <p14:creationId xmlns:p14="http://schemas.microsoft.com/office/powerpoint/2010/main" val="318750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0" name="Straight Connector 1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1" name="Rectangle 3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4" name="Straight Connector 3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4" name="Rectangle 4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148895" y="6411619"/>
            <a:ext cx="512504" cy="365125"/>
          </a:xfrm>
        </p:spPr>
        <p:txBody>
          <a:bodyPr vert="horz" lIns="91440" tIns="45720" rIns="91440" bIns="45720" rtlCol="0" anchor="ctr">
            <a:normAutofit/>
          </a:bodyPr>
          <a:lstStyle/>
          <a:p>
            <a:pPr>
              <a:spcAft>
                <a:spcPts val="600"/>
              </a:spcAft>
            </a:pPr>
            <a:fld id="{61BBC38B-0682-4ADA-B5BF-1A7A30550F02}" type="slidenum">
              <a:rPr lang="en-US">
                <a:solidFill>
                  <a:srgbClr val="FFFFFF"/>
                </a:solidFill>
              </a:rPr>
              <a:pPr>
                <a:spcAft>
                  <a:spcPts val="600"/>
                </a:spcAft>
              </a:pPr>
              <a:t>4</a:t>
            </a:fld>
            <a:endParaRPr lang="en-US">
              <a:solidFill>
                <a:srgbClr val="FFFFFF"/>
              </a:solidFill>
            </a:endParaRPr>
          </a:p>
        </p:txBody>
      </p:sp>
      <p:sp>
        <p:nvSpPr>
          <p:cNvPr id="2" name="Title 1"/>
          <p:cNvSpPr>
            <a:spLocks noGrp="1"/>
          </p:cNvSpPr>
          <p:nvPr>
            <p:ph type="title"/>
          </p:nvPr>
        </p:nvSpPr>
        <p:spPr>
          <a:xfrm>
            <a:off x="965199" y="609600"/>
            <a:ext cx="7648121" cy="1099457"/>
          </a:xfrm>
        </p:spPr>
        <p:txBody>
          <a:bodyPr>
            <a:normAutofit/>
          </a:bodyPr>
          <a:lstStyle/>
          <a:p>
            <a:r>
              <a:rPr lang="en-US" dirty="0">
                <a:solidFill>
                  <a:srgbClr val="3A6E28"/>
                </a:solidFill>
              </a:rPr>
              <a:t>Phase 1 – Existing conditions</a:t>
            </a:r>
          </a:p>
        </p:txBody>
      </p:sp>
      <p:graphicFrame>
        <p:nvGraphicFramePr>
          <p:cNvPr id="6" name="Content Placeholder 2">
            <a:extLst>
              <a:ext uri="{FF2B5EF4-FFF2-40B4-BE49-F238E27FC236}">
                <a16:creationId xmlns:a16="http://schemas.microsoft.com/office/drawing/2014/main" id="{83A07F22-63E0-461F-A455-D7DC043C67C3}"/>
              </a:ext>
            </a:extLst>
          </p:cNvPr>
          <p:cNvGraphicFramePr>
            <a:graphicFrameLocks noGrp="1"/>
          </p:cNvGraphicFramePr>
          <p:nvPr>
            <p:ph idx="1"/>
            <p:extLst>
              <p:ext uri="{D42A27DB-BD31-4B8C-83A1-F6EECF244321}">
                <p14:modId xmlns:p14="http://schemas.microsoft.com/office/powerpoint/2010/main" val="2854284244"/>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74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705601" cy="609600"/>
          </a:xfrm>
        </p:spPr>
        <p:txBody>
          <a:bodyPr>
            <a:normAutofit/>
          </a:bodyPr>
          <a:lstStyle/>
          <a:p>
            <a:r>
              <a:rPr lang="en-US" sz="2800" dirty="0">
                <a:solidFill>
                  <a:srgbClr val="3A6E28"/>
                </a:solidFill>
              </a:rPr>
              <a:t>Phase 2 – Facility needs and preferences</a:t>
            </a:r>
          </a:p>
        </p:txBody>
      </p:sp>
      <p:graphicFrame>
        <p:nvGraphicFramePr>
          <p:cNvPr id="6" name="Content Placeholder 2">
            <a:extLst>
              <a:ext uri="{FF2B5EF4-FFF2-40B4-BE49-F238E27FC236}">
                <a16:creationId xmlns:a16="http://schemas.microsoft.com/office/drawing/2014/main" id="{ADAC61A7-F56C-4090-A27C-953DAC856587}"/>
              </a:ext>
            </a:extLst>
          </p:cNvPr>
          <p:cNvGraphicFramePr>
            <a:graphicFrameLocks noGrp="1"/>
          </p:cNvGraphicFramePr>
          <p:nvPr>
            <p:ph idx="1"/>
          </p:nvPr>
        </p:nvGraphicFramePr>
        <p:xfrm>
          <a:off x="152400" y="1388186"/>
          <a:ext cx="7620000" cy="5018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1BBC38B-0682-4ADA-B5BF-1A7A30550F02}" type="slidenum">
              <a:rPr lang="en-US" smtClean="0"/>
              <a:pPr/>
              <a:t>5</a:t>
            </a:fld>
            <a:endParaRPr lang="en-US"/>
          </a:p>
        </p:txBody>
      </p:sp>
    </p:spTree>
    <p:extLst>
      <p:ext uri="{BB962C8B-B14F-4D97-AF65-F5344CB8AC3E}">
        <p14:creationId xmlns:p14="http://schemas.microsoft.com/office/powerpoint/2010/main" val="258909482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09600"/>
          </a:xfrm>
        </p:spPr>
        <p:txBody>
          <a:bodyPr>
            <a:normAutofit/>
          </a:bodyPr>
          <a:lstStyle/>
          <a:p>
            <a:r>
              <a:rPr lang="en-US" sz="2800" dirty="0">
                <a:solidFill>
                  <a:srgbClr val="3A6E28"/>
                </a:solidFill>
              </a:rPr>
              <a:t>Phase 3 – Prioritized action plan</a:t>
            </a:r>
          </a:p>
        </p:txBody>
      </p:sp>
      <p:graphicFrame>
        <p:nvGraphicFramePr>
          <p:cNvPr id="6" name="Content Placeholder 2">
            <a:extLst>
              <a:ext uri="{FF2B5EF4-FFF2-40B4-BE49-F238E27FC236}">
                <a16:creationId xmlns:a16="http://schemas.microsoft.com/office/drawing/2014/main" id="{2E1B9643-9B94-4C05-AC9B-F10170D5DD2B}"/>
              </a:ext>
            </a:extLst>
          </p:cNvPr>
          <p:cNvGraphicFramePr>
            <a:graphicFrameLocks noGrp="1"/>
          </p:cNvGraphicFramePr>
          <p:nvPr>
            <p:ph idx="1"/>
          </p:nvPr>
        </p:nvGraphicFramePr>
        <p:xfrm>
          <a:off x="152400" y="1388186"/>
          <a:ext cx="7620000" cy="5018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1BBC38B-0682-4ADA-B5BF-1A7A30550F02}" type="slidenum">
              <a:rPr lang="en-US" smtClean="0"/>
              <a:pPr/>
              <a:t>6</a:t>
            </a:fld>
            <a:endParaRPr lang="en-US"/>
          </a:p>
        </p:txBody>
      </p:sp>
    </p:spTree>
    <p:extLst>
      <p:ext uri="{BB962C8B-B14F-4D97-AF65-F5344CB8AC3E}">
        <p14:creationId xmlns:p14="http://schemas.microsoft.com/office/powerpoint/2010/main" val="159032105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705601" cy="609600"/>
          </a:xfrm>
        </p:spPr>
        <p:txBody>
          <a:bodyPr>
            <a:normAutofit/>
          </a:bodyPr>
          <a:lstStyle/>
          <a:p>
            <a:r>
              <a:rPr lang="en-US" sz="2800" dirty="0">
                <a:solidFill>
                  <a:srgbClr val="3A6E28"/>
                </a:solidFill>
              </a:rPr>
              <a:t>Phase 4 – Funding </a:t>
            </a:r>
          </a:p>
        </p:txBody>
      </p:sp>
      <p:graphicFrame>
        <p:nvGraphicFramePr>
          <p:cNvPr id="6" name="Content Placeholder 2">
            <a:extLst>
              <a:ext uri="{FF2B5EF4-FFF2-40B4-BE49-F238E27FC236}">
                <a16:creationId xmlns:a16="http://schemas.microsoft.com/office/drawing/2014/main" id="{ADAC61A7-F56C-4090-A27C-953DAC856587}"/>
              </a:ext>
            </a:extLst>
          </p:cNvPr>
          <p:cNvGraphicFramePr>
            <a:graphicFrameLocks noGrp="1"/>
          </p:cNvGraphicFramePr>
          <p:nvPr>
            <p:ph idx="1"/>
            <p:extLst>
              <p:ext uri="{D42A27DB-BD31-4B8C-83A1-F6EECF244321}">
                <p14:modId xmlns:p14="http://schemas.microsoft.com/office/powerpoint/2010/main" val="3173510027"/>
              </p:ext>
            </p:extLst>
          </p:nvPr>
        </p:nvGraphicFramePr>
        <p:xfrm>
          <a:off x="152400" y="1388186"/>
          <a:ext cx="7620000" cy="5018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1BBC38B-0682-4ADA-B5BF-1A7A30550F02}" type="slidenum">
              <a:rPr lang="en-US" smtClean="0"/>
              <a:pPr/>
              <a:t>7</a:t>
            </a:fld>
            <a:endParaRPr lang="en-US"/>
          </a:p>
        </p:txBody>
      </p:sp>
    </p:spTree>
    <p:extLst>
      <p:ext uri="{BB962C8B-B14F-4D97-AF65-F5344CB8AC3E}">
        <p14:creationId xmlns:p14="http://schemas.microsoft.com/office/powerpoint/2010/main" val="115957277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US" sz="2800" dirty="0">
                <a:solidFill>
                  <a:srgbClr val="3A6E28"/>
                </a:solidFill>
              </a:rPr>
              <a:t>Timeline </a:t>
            </a:r>
          </a:p>
        </p:txBody>
      </p:sp>
      <p:sp>
        <p:nvSpPr>
          <p:cNvPr id="17"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420899" y="6182876"/>
            <a:ext cx="512504" cy="365125"/>
          </a:xfrm>
        </p:spPr>
        <p:txBody>
          <a:bodyPr>
            <a:normAutofit/>
          </a:bodyPr>
          <a:lstStyle/>
          <a:p>
            <a:pPr>
              <a:spcAft>
                <a:spcPts val="600"/>
              </a:spcAft>
            </a:pPr>
            <a:fld id="{61BBC38B-0682-4ADA-B5BF-1A7A30550F02}" type="slidenum">
              <a:rPr lang="en-US" smtClean="0"/>
              <a:pPr>
                <a:spcAft>
                  <a:spcPts val="600"/>
                </a:spcAft>
              </a:pPr>
              <a:t>8</a:t>
            </a:fld>
            <a:endParaRPr lang="en-US"/>
          </a:p>
        </p:txBody>
      </p:sp>
      <p:sp>
        <p:nvSpPr>
          <p:cNvPr id="18"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descr="Top view of a calendar with a red pen on top">
            <a:extLst>
              <a:ext uri="{FF2B5EF4-FFF2-40B4-BE49-F238E27FC236}">
                <a16:creationId xmlns:a16="http://schemas.microsoft.com/office/drawing/2014/main" id="{82E38D4F-2F2A-434C-A29D-79FEA21413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0096" y="1721811"/>
            <a:ext cx="6861175" cy="4514720"/>
          </a:xfrm>
        </p:spPr>
      </p:pic>
    </p:spTree>
    <p:extLst>
      <p:ext uri="{BB962C8B-B14F-4D97-AF65-F5344CB8AC3E}">
        <p14:creationId xmlns:p14="http://schemas.microsoft.com/office/powerpoint/2010/main" val="2124268366"/>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06771A04D339438535D8DCFAF74528" ma:contentTypeVersion="13" ma:contentTypeDescription="Create a new document." ma:contentTypeScope="" ma:versionID="f8855bc13bccdd882fb884909fb2df24">
  <xsd:schema xmlns:xsd="http://www.w3.org/2001/XMLSchema" xmlns:xs="http://www.w3.org/2001/XMLSchema" xmlns:p="http://schemas.microsoft.com/office/2006/metadata/properties" xmlns:ns2="e28f8ff4-f9ec-40c0-991c-a22fb194b8d4" xmlns:ns3="0c08d0ba-fa6f-43f0-9be0-fc48aeb82e81" targetNamespace="http://schemas.microsoft.com/office/2006/metadata/properties" ma:root="true" ma:fieldsID="8a544faad56735230be954d4791d0be3" ns2:_="" ns3:_="">
    <xsd:import namespace="e28f8ff4-f9ec-40c0-991c-a22fb194b8d4"/>
    <xsd:import namespace="0c08d0ba-fa6f-43f0-9be0-fc48aeb82e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f8ff4-f9ec-40c0-991c-a22fb194b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08d0ba-fa6f-43f0-9be0-fc48aeb82e8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C393B6-F206-4B3D-A505-B8AF6398D2B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167CA97-2580-4222-B3B8-1C2E61644A32}">
  <ds:schemaRefs>
    <ds:schemaRef ds:uri="http://schemas.microsoft.com/sharepoint/v3/contenttype/forms"/>
  </ds:schemaRefs>
</ds:datastoreItem>
</file>

<file path=customXml/itemProps3.xml><?xml version="1.0" encoding="utf-8"?>
<ds:datastoreItem xmlns:ds="http://schemas.openxmlformats.org/officeDocument/2006/customXml" ds:itemID="{996DC5E5-5071-4C3F-ADF0-1056648F7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8f8ff4-f9ec-40c0-991c-a22fb194b8d4"/>
    <ds:schemaRef ds:uri="0c08d0ba-fa6f-43f0-9be0-fc48aeb82e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2798</TotalTime>
  <Words>652</Words>
  <Application>Microsoft Office PowerPoint</Application>
  <PresentationFormat>On-screen Show (4:3)</PresentationFormat>
  <Paragraphs>75</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Trebuchet MS</vt:lpstr>
      <vt:lpstr>Wingdings 3</vt:lpstr>
      <vt:lpstr>Facet</vt:lpstr>
      <vt:lpstr>HRD Facilities Master Plan Project</vt:lpstr>
      <vt:lpstr>Project objectives</vt:lpstr>
      <vt:lpstr>Facilities Master Plan </vt:lpstr>
      <vt:lpstr>Phase 1 – Existing conditions</vt:lpstr>
      <vt:lpstr>Phase 2 – Facility needs and preferences</vt:lpstr>
      <vt:lpstr>Phase 3 – Prioritized action plan</vt:lpstr>
      <vt:lpstr>Phase 4 – Funding </vt:lpstr>
      <vt:lpstr>Timeline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HRD Board Strategy Session 032518.pptx</dc:title>
  <dc:creator>GM</dc:creator>
  <cp:lastModifiedBy>Derek Schweigart, General Manager</cp:lastModifiedBy>
  <cp:revision>90</cp:revision>
  <cp:lastPrinted>2016-11-08T02:59:51Z</cp:lastPrinted>
  <dcterms:created xsi:type="dcterms:W3CDTF">2013-06-19T23:30:20Z</dcterms:created>
  <dcterms:modified xsi:type="dcterms:W3CDTF">2022-01-11T23:43:21Z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0x0101009206771A04D339438535D8DCFAF74528</vt:lpwstr>
  </property>
</Properties>
</file>